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7"/>
  </p:notesMasterIdLst>
  <p:sldIdLst>
    <p:sldId id="325" r:id="rId2"/>
    <p:sldId id="326" r:id="rId3"/>
    <p:sldId id="327" r:id="rId4"/>
    <p:sldId id="339" r:id="rId5"/>
    <p:sldId id="345" r:id="rId6"/>
    <p:sldId id="340" r:id="rId7"/>
    <p:sldId id="341" r:id="rId8"/>
    <p:sldId id="342" r:id="rId9"/>
    <p:sldId id="343" r:id="rId10"/>
    <p:sldId id="344" r:id="rId11"/>
    <p:sldId id="346" r:id="rId12"/>
    <p:sldId id="347" r:id="rId13"/>
    <p:sldId id="348" r:id="rId14"/>
    <p:sldId id="328" r:id="rId15"/>
    <p:sldId id="330" r:id="rId16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dolfo Bertone" initials="RB" lastIdx="1" clrIdx="0">
    <p:extLst>
      <p:ext uri="{19B8F6BF-5375-455C-9EA6-DF929625EA0E}">
        <p15:presenceInfo xmlns:p15="http://schemas.microsoft.com/office/powerpoint/2012/main" userId="S::pbertone@lidi.info.unlp.edu.ar::f882fd0b-74e9-4d08-9469-7203bf7bef0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92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69" autoAdjust="0"/>
    <p:restoredTop sz="94660"/>
  </p:normalViewPr>
  <p:slideViewPr>
    <p:cSldViewPr snapToGrid="0">
      <p:cViewPr varScale="1">
        <p:scale>
          <a:sx n="92" d="100"/>
          <a:sy n="92" d="100"/>
        </p:scale>
        <p:origin x="34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3073DA-52BF-4C49-9EFC-65FB2132011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7DA386E-3AF5-42C0-9EE0-C662AD100D47}">
      <dgm:prSet phldrT="[Texto]"/>
      <dgm:spPr/>
      <dgm:t>
        <a:bodyPr/>
        <a:lstStyle/>
        <a:p>
          <a:r>
            <a:rPr lang="es-ES" altLang="es-AR"/>
            <a:t>Varias posibilidades</a:t>
          </a:r>
          <a:endParaRPr lang="es-AR" dirty="0"/>
        </a:p>
      </dgm:t>
    </dgm:pt>
    <dgm:pt modelId="{1FD722B4-86B4-4289-85C2-EFF06A6712A8}" type="parTrans" cxnId="{C4894EC9-6789-4688-908C-9298F192C949}">
      <dgm:prSet/>
      <dgm:spPr/>
      <dgm:t>
        <a:bodyPr/>
        <a:lstStyle/>
        <a:p>
          <a:endParaRPr lang="es-AR"/>
        </a:p>
      </dgm:t>
    </dgm:pt>
    <dgm:pt modelId="{DECD8870-ED09-4F6A-9E43-4018DD98DCD3}" type="sibTrans" cxnId="{C4894EC9-6789-4688-908C-9298F192C949}">
      <dgm:prSet/>
      <dgm:spPr/>
      <dgm:t>
        <a:bodyPr/>
        <a:lstStyle/>
        <a:p>
          <a:endParaRPr lang="es-AR"/>
        </a:p>
      </dgm:t>
    </dgm:pt>
    <dgm:pt modelId="{81ADF16C-3EEF-411E-8CD8-4D5D60B4A733}">
      <dgm:prSet/>
      <dgm:spPr/>
      <dgm:t>
        <a:bodyPr/>
        <a:lstStyle/>
        <a:p>
          <a:r>
            <a:rPr lang="es-ES" altLang="es-AR"/>
            <a:t>Hash virtual</a:t>
          </a:r>
          <a:endParaRPr lang="es-ES" altLang="es-AR" dirty="0"/>
        </a:p>
      </dgm:t>
    </dgm:pt>
    <dgm:pt modelId="{2807C65F-200B-4049-A186-03DA4B2DEDF8}" type="parTrans" cxnId="{94D9B3EF-1F8A-48E2-AE85-5987B85B1328}">
      <dgm:prSet/>
      <dgm:spPr/>
      <dgm:t>
        <a:bodyPr/>
        <a:lstStyle/>
        <a:p>
          <a:endParaRPr lang="es-AR"/>
        </a:p>
      </dgm:t>
    </dgm:pt>
    <dgm:pt modelId="{7A2D0128-E9A0-4142-BE73-BABCAE9EFE93}" type="sibTrans" cxnId="{94D9B3EF-1F8A-48E2-AE85-5987B85B1328}">
      <dgm:prSet/>
      <dgm:spPr/>
      <dgm:t>
        <a:bodyPr/>
        <a:lstStyle/>
        <a:p>
          <a:endParaRPr lang="es-AR"/>
        </a:p>
      </dgm:t>
    </dgm:pt>
    <dgm:pt modelId="{5D4D6A78-9E29-4B92-8F26-E365C8242645}">
      <dgm:prSet/>
      <dgm:spPr/>
      <dgm:t>
        <a:bodyPr/>
        <a:lstStyle/>
        <a:p>
          <a:r>
            <a:rPr lang="es-ES" altLang="es-AR"/>
            <a:t>Hash dinámico</a:t>
          </a:r>
          <a:endParaRPr lang="es-ES" altLang="es-AR" dirty="0"/>
        </a:p>
      </dgm:t>
    </dgm:pt>
    <dgm:pt modelId="{47901C38-BC05-483B-A5CB-C9BE5B96A7A0}" type="parTrans" cxnId="{A13A2D38-AAE1-4B47-987E-6A58A9923E77}">
      <dgm:prSet/>
      <dgm:spPr/>
      <dgm:t>
        <a:bodyPr/>
        <a:lstStyle/>
        <a:p>
          <a:endParaRPr lang="es-AR"/>
        </a:p>
      </dgm:t>
    </dgm:pt>
    <dgm:pt modelId="{07FDC962-C3EF-4101-A7B1-DB6A365CD0A6}" type="sibTrans" cxnId="{A13A2D38-AAE1-4B47-987E-6A58A9923E77}">
      <dgm:prSet/>
      <dgm:spPr/>
      <dgm:t>
        <a:bodyPr/>
        <a:lstStyle/>
        <a:p>
          <a:endParaRPr lang="es-AR"/>
        </a:p>
      </dgm:t>
    </dgm:pt>
    <dgm:pt modelId="{EC97A6D2-D6BF-4ABC-B058-4F6699F0E77A}">
      <dgm:prSet/>
      <dgm:spPr/>
      <dgm:t>
        <a:bodyPr/>
        <a:lstStyle/>
        <a:p>
          <a:r>
            <a:rPr lang="es-ES" altLang="es-AR" dirty="0"/>
            <a:t>Hash Extensible </a:t>
          </a:r>
        </a:p>
      </dgm:t>
    </dgm:pt>
    <dgm:pt modelId="{A25668A9-E754-4549-AE07-CF4B89E58205}" type="parTrans" cxnId="{7AC74D2F-22C6-4452-BF8A-0E8C97CEDB71}">
      <dgm:prSet/>
      <dgm:spPr/>
      <dgm:t>
        <a:bodyPr/>
        <a:lstStyle/>
        <a:p>
          <a:endParaRPr lang="es-AR"/>
        </a:p>
      </dgm:t>
    </dgm:pt>
    <dgm:pt modelId="{0B81B136-BC73-4155-86D0-72738DF095C2}" type="sibTrans" cxnId="{7AC74D2F-22C6-4452-BF8A-0E8C97CEDB71}">
      <dgm:prSet/>
      <dgm:spPr/>
      <dgm:t>
        <a:bodyPr/>
        <a:lstStyle/>
        <a:p>
          <a:endParaRPr lang="es-AR"/>
        </a:p>
      </dgm:t>
    </dgm:pt>
    <dgm:pt modelId="{24DD942F-1778-49E2-831D-0F44CC1A672B}">
      <dgm:prSet/>
      <dgm:spPr/>
      <dgm:t>
        <a:bodyPr/>
        <a:lstStyle/>
        <a:p>
          <a:r>
            <a:rPr lang="es-ES" altLang="es-AR"/>
            <a:t>Hash Extensible</a:t>
          </a:r>
          <a:endParaRPr lang="es-ES" altLang="es-AR" dirty="0"/>
        </a:p>
      </dgm:t>
    </dgm:pt>
    <dgm:pt modelId="{9E9C616A-EECE-485C-917E-F1595EBB36B2}" type="parTrans" cxnId="{13CEE54E-1F67-4792-A077-BE81CBBF938B}">
      <dgm:prSet/>
      <dgm:spPr/>
      <dgm:t>
        <a:bodyPr/>
        <a:lstStyle/>
        <a:p>
          <a:endParaRPr lang="es-AR"/>
        </a:p>
      </dgm:t>
    </dgm:pt>
    <dgm:pt modelId="{D60EACD4-BF82-477B-8591-31A9A92F680A}" type="sibTrans" cxnId="{13CEE54E-1F67-4792-A077-BE81CBBF938B}">
      <dgm:prSet/>
      <dgm:spPr/>
      <dgm:t>
        <a:bodyPr/>
        <a:lstStyle/>
        <a:p>
          <a:endParaRPr lang="es-AR"/>
        </a:p>
      </dgm:t>
    </dgm:pt>
    <dgm:pt modelId="{91C4DB5E-CEAA-4C76-B0F6-B9203D53F5BF}">
      <dgm:prSet/>
      <dgm:spPr/>
      <dgm:t>
        <a:bodyPr/>
        <a:lstStyle/>
        <a:p>
          <a:r>
            <a:rPr lang="es-ES" altLang="es-AR"/>
            <a:t>Adapta el resultado de la función de hash de acuerdo al número de registros que tenga el archivo, y de las cubetas necesitadas para su almacenamiento.</a:t>
          </a:r>
          <a:endParaRPr lang="es-ES" altLang="es-AR" dirty="0"/>
        </a:p>
      </dgm:t>
    </dgm:pt>
    <dgm:pt modelId="{9E8A5FDA-235F-4F01-90EB-084032821438}" type="parTrans" cxnId="{250438D5-6D98-49D8-B18B-8477E41EA577}">
      <dgm:prSet/>
      <dgm:spPr/>
      <dgm:t>
        <a:bodyPr/>
        <a:lstStyle/>
        <a:p>
          <a:endParaRPr lang="es-AR"/>
        </a:p>
      </dgm:t>
    </dgm:pt>
    <dgm:pt modelId="{94CA7993-B726-4165-8ED0-973F0C980180}" type="sibTrans" cxnId="{250438D5-6D98-49D8-B18B-8477E41EA577}">
      <dgm:prSet/>
      <dgm:spPr/>
      <dgm:t>
        <a:bodyPr/>
        <a:lstStyle/>
        <a:p>
          <a:endParaRPr lang="es-AR"/>
        </a:p>
      </dgm:t>
    </dgm:pt>
    <dgm:pt modelId="{AA093865-5C1B-4760-AF1D-191AC23F8607}">
      <dgm:prSet/>
      <dgm:spPr/>
      <dgm:t>
        <a:bodyPr/>
        <a:lstStyle/>
        <a:p>
          <a:r>
            <a:rPr lang="es-ES" altLang="es-AR"/>
            <a:t>Función:  Genera secuencia de bits (normalmente 32)</a:t>
          </a:r>
          <a:endParaRPr lang="es-ES" altLang="es-AR" dirty="0"/>
        </a:p>
      </dgm:t>
    </dgm:pt>
    <dgm:pt modelId="{DCD3A037-14C0-49E8-A7DC-259A8FCCD86C}" type="parTrans" cxnId="{707958C0-2E29-489C-A273-50C9EEC684A0}">
      <dgm:prSet/>
      <dgm:spPr/>
      <dgm:t>
        <a:bodyPr/>
        <a:lstStyle/>
        <a:p>
          <a:endParaRPr lang="es-AR"/>
        </a:p>
      </dgm:t>
    </dgm:pt>
    <dgm:pt modelId="{E71FE1FB-622F-4912-B8FE-D092C6980116}" type="sibTrans" cxnId="{707958C0-2E29-489C-A273-50C9EEC684A0}">
      <dgm:prSet/>
      <dgm:spPr/>
      <dgm:t>
        <a:bodyPr/>
        <a:lstStyle/>
        <a:p>
          <a:endParaRPr lang="es-AR"/>
        </a:p>
      </dgm:t>
    </dgm:pt>
    <dgm:pt modelId="{4F8AA3A1-5A14-422A-9651-EA10BA1BCBF4}" type="pres">
      <dgm:prSet presAssocID="{B43073DA-52BF-4C49-9EFC-65FB21320113}" presName="linear" presStyleCnt="0">
        <dgm:presLayoutVars>
          <dgm:animLvl val="lvl"/>
          <dgm:resizeHandles val="exact"/>
        </dgm:presLayoutVars>
      </dgm:prSet>
      <dgm:spPr/>
    </dgm:pt>
    <dgm:pt modelId="{59D3A47E-24D1-4338-BAFD-9BCDC28BDC55}" type="pres">
      <dgm:prSet presAssocID="{27DA386E-3AF5-42C0-9EE0-C662AD100D47}" presName="parentText" presStyleLbl="node1" presStyleIdx="0" presStyleCnt="2" custScaleY="75132">
        <dgm:presLayoutVars>
          <dgm:chMax val="0"/>
          <dgm:bulletEnabled val="1"/>
        </dgm:presLayoutVars>
      </dgm:prSet>
      <dgm:spPr/>
    </dgm:pt>
    <dgm:pt modelId="{D0D13208-9C81-4008-BA9D-1702E82358D4}" type="pres">
      <dgm:prSet presAssocID="{27DA386E-3AF5-42C0-9EE0-C662AD100D47}" presName="childText" presStyleLbl="revTx" presStyleIdx="0" presStyleCnt="2">
        <dgm:presLayoutVars>
          <dgm:bulletEnabled val="1"/>
        </dgm:presLayoutVars>
      </dgm:prSet>
      <dgm:spPr/>
    </dgm:pt>
    <dgm:pt modelId="{87CBAC3E-AFC5-4828-BE7C-975F4D55ECCF}" type="pres">
      <dgm:prSet presAssocID="{24DD942F-1778-49E2-831D-0F44CC1A672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694D803-8DB9-4179-9854-241CB1DB60C6}" type="pres">
      <dgm:prSet presAssocID="{24DD942F-1778-49E2-831D-0F44CC1A672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7AC74D2F-22C6-4452-BF8A-0E8C97CEDB71}" srcId="{27DA386E-3AF5-42C0-9EE0-C662AD100D47}" destId="{EC97A6D2-D6BF-4ABC-B058-4F6699F0E77A}" srcOrd="2" destOrd="0" parTransId="{A25668A9-E754-4549-AE07-CF4B89E58205}" sibTransId="{0B81B136-BC73-4155-86D0-72738DF095C2}"/>
    <dgm:cxn modelId="{A13A2D38-AAE1-4B47-987E-6A58A9923E77}" srcId="{27DA386E-3AF5-42C0-9EE0-C662AD100D47}" destId="{5D4D6A78-9E29-4B92-8F26-E365C8242645}" srcOrd="1" destOrd="0" parTransId="{47901C38-BC05-483B-A5CB-C9BE5B96A7A0}" sibTransId="{07FDC962-C3EF-4101-A7B1-DB6A365CD0A6}"/>
    <dgm:cxn modelId="{13CEE54E-1F67-4792-A077-BE81CBBF938B}" srcId="{B43073DA-52BF-4C49-9EFC-65FB21320113}" destId="{24DD942F-1778-49E2-831D-0F44CC1A672B}" srcOrd="1" destOrd="0" parTransId="{9E9C616A-EECE-485C-917E-F1595EBB36B2}" sibTransId="{D60EACD4-BF82-477B-8591-31A9A92F680A}"/>
    <dgm:cxn modelId="{970DF251-0E34-4B05-866F-D0BF52C7E425}" type="presOf" srcId="{24DD942F-1778-49E2-831D-0F44CC1A672B}" destId="{87CBAC3E-AFC5-4828-BE7C-975F4D55ECCF}" srcOrd="0" destOrd="0" presId="urn:microsoft.com/office/officeart/2005/8/layout/vList2"/>
    <dgm:cxn modelId="{CD42DB7E-8BBB-4B50-B8E7-A140DDF9DBDB}" type="presOf" srcId="{EC97A6D2-D6BF-4ABC-B058-4F6699F0E77A}" destId="{D0D13208-9C81-4008-BA9D-1702E82358D4}" srcOrd="0" destOrd="2" presId="urn:microsoft.com/office/officeart/2005/8/layout/vList2"/>
    <dgm:cxn modelId="{7A1B26A5-7D7D-4E83-A1F8-9E60646C690E}" type="presOf" srcId="{B43073DA-52BF-4C49-9EFC-65FB21320113}" destId="{4F8AA3A1-5A14-422A-9651-EA10BA1BCBF4}" srcOrd="0" destOrd="0" presId="urn:microsoft.com/office/officeart/2005/8/layout/vList2"/>
    <dgm:cxn modelId="{418E48B7-6602-4447-B9CE-5642AE6CFF82}" type="presOf" srcId="{5D4D6A78-9E29-4B92-8F26-E365C8242645}" destId="{D0D13208-9C81-4008-BA9D-1702E82358D4}" srcOrd="0" destOrd="1" presId="urn:microsoft.com/office/officeart/2005/8/layout/vList2"/>
    <dgm:cxn modelId="{707958C0-2E29-489C-A273-50C9EEC684A0}" srcId="{24DD942F-1778-49E2-831D-0F44CC1A672B}" destId="{AA093865-5C1B-4760-AF1D-191AC23F8607}" srcOrd="1" destOrd="0" parTransId="{DCD3A037-14C0-49E8-A7DC-259A8FCCD86C}" sibTransId="{E71FE1FB-622F-4912-B8FE-D092C6980116}"/>
    <dgm:cxn modelId="{C4894EC9-6789-4688-908C-9298F192C949}" srcId="{B43073DA-52BF-4C49-9EFC-65FB21320113}" destId="{27DA386E-3AF5-42C0-9EE0-C662AD100D47}" srcOrd="0" destOrd="0" parTransId="{1FD722B4-86B4-4289-85C2-EFF06A6712A8}" sibTransId="{DECD8870-ED09-4F6A-9E43-4018DD98DCD3}"/>
    <dgm:cxn modelId="{07AE4EC9-B860-436D-A5E7-1B58E954FE00}" type="presOf" srcId="{81ADF16C-3EEF-411E-8CD8-4D5D60B4A733}" destId="{D0D13208-9C81-4008-BA9D-1702E82358D4}" srcOrd="0" destOrd="0" presId="urn:microsoft.com/office/officeart/2005/8/layout/vList2"/>
    <dgm:cxn modelId="{250438D5-6D98-49D8-B18B-8477E41EA577}" srcId="{24DD942F-1778-49E2-831D-0F44CC1A672B}" destId="{91C4DB5E-CEAA-4C76-B0F6-B9203D53F5BF}" srcOrd="0" destOrd="0" parTransId="{9E8A5FDA-235F-4F01-90EB-084032821438}" sibTransId="{94CA7993-B726-4165-8ED0-973F0C980180}"/>
    <dgm:cxn modelId="{D0933DDB-3D68-4C24-9D53-E085DA688E5F}" type="presOf" srcId="{91C4DB5E-CEAA-4C76-B0F6-B9203D53F5BF}" destId="{9694D803-8DB9-4179-9854-241CB1DB60C6}" srcOrd="0" destOrd="0" presId="urn:microsoft.com/office/officeart/2005/8/layout/vList2"/>
    <dgm:cxn modelId="{D48E57DE-EB79-4628-B6D9-051361C827CF}" type="presOf" srcId="{AA093865-5C1B-4760-AF1D-191AC23F8607}" destId="{9694D803-8DB9-4179-9854-241CB1DB60C6}" srcOrd="0" destOrd="1" presId="urn:microsoft.com/office/officeart/2005/8/layout/vList2"/>
    <dgm:cxn modelId="{94D9B3EF-1F8A-48E2-AE85-5987B85B1328}" srcId="{27DA386E-3AF5-42C0-9EE0-C662AD100D47}" destId="{81ADF16C-3EEF-411E-8CD8-4D5D60B4A733}" srcOrd="0" destOrd="0" parTransId="{2807C65F-200B-4049-A186-03DA4B2DEDF8}" sibTransId="{7A2D0128-E9A0-4142-BE73-BABCAE9EFE93}"/>
    <dgm:cxn modelId="{4543D1F7-99FE-4EDD-B92E-23133E4273DF}" type="presOf" srcId="{27DA386E-3AF5-42C0-9EE0-C662AD100D47}" destId="{59D3A47E-24D1-4338-BAFD-9BCDC28BDC55}" srcOrd="0" destOrd="0" presId="urn:microsoft.com/office/officeart/2005/8/layout/vList2"/>
    <dgm:cxn modelId="{CF65CA8B-5E75-488E-801D-B02F4968224B}" type="presParOf" srcId="{4F8AA3A1-5A14-422A-9651-EA10BA1BCBF4}" destId="{59D3A47E-24D1-4338-BAFD-9BCDC28BDC55}" srcOrd="0" destOrd="0" presId="urn:microsoft.com/office/officeart/2005/8/layout/vList2"/>
    <dgm:cxn modelId="{9CEC1B1E-739B-426E-A59A-52FE96FDC8A0}" type="presParOf" srcId="{4F8AA3A1-5A14-422A-9651-EA10BA1BCBF4}" destId="{D0D13208-9C81-4008-BA9D-1702E82358D4}" srcOrd="1" destOrd="0" presId="urn:microsoft.com/office/officeart/2005/8/layout/vList2"/>
    <dgm:cxn modelId="{7607D706-5626-4B9F-9A45-961338BF6CDB}" type="presParOf" srcId="{4F8AA3A1-5A14-422A-9651-EA10BA1BCBF4}" destId="{87CBAC3E-AFC5-4828-BE7C-975F4D55ECCF}" srcOrd="2" destOrd="0" presId="urn:microsoft.com/office/officeart/2005/8/layout/vList2"/>
    <dgm:cxn modelId="{909F2B74-73FA-4834-9D60-5A2DADFF700A}" type="presParOf" srcId="{4F8AA3A1-5A14-422A-9651-EA10BA1BCBF4}" destId="{9694D803-8DB9-4179-9854-241CB1DB60C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F174DB-FA9A-4CE6-B4A0-A83517096BB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5ECDD86-40C9-4CAA-B49D-E31F11C211D9}">
      <dgm:prSet phldrT="[Texto]"/>
      <dgm:spPr/>
      <dgm:t>
        <a:bodyPr/>
        <a:lstStyle/>
        <a:p>
          <a:r>
            <a:rPr lang="es-ES" altLang="es-AR"/>
            <a:t>Como trabaja</a:t>
          </a:r>
          <a:endParaRPr lang="es-AR"/>
        </a:p>
      </dgm:t>
    </dgm:pt>
    <dgm:pt modelId="{13C6FD59-1567-4B90-98B2-E0CDEF4ED02D}" type="parTrans" cxnId="{DEB1D321-2B07-4164-876C-C363863E5D2A}">
      <dgm:prSet/>
      <dgm:spPr/>
      <dgm:t>
        <a:bodyPr/>
        <a:lstStyle/>
        <a:p>
          <a:endParaRPr lang="es-AR"/>
        </a:p>
      </dgm:t>
    </dgm:pt>
    <dgm:pt modelId="{0B7159D6-B5F4-4DDF-83D5-EA975678B0ED}" type="sibTrans" cxnId="{DEB1D321-2B07-4164-876C-C363863E5D2A}">
      <dgm:prSet/>
      <dgm:spPr/>
      <dgm:t>
        <a:bodyPr/>
        <a:lstStyle/>
        <a:p>
          <a:endParaRPr lang="es-AR"/>
        </a:p>
      </dgm:t>
    </dgm:pt>
    <dgm:pt modelId="{4120B8D6-9395-4243-AB49-370288A9DCB4}">
      <dgm:prSet/>
      <dgm:spPr/>
      <dgm:t>
        <a:bodyPr/>
        <a:lstStyle/>
        <a:p>
          <a:r>
            <a:rPr lang="es-ES" altLang="es-AR"/>
            <a:t>Se utilizan solo los bits necesarios de acuerdo a cada instancia del archivo.</a:t>
          </a:r>
          <a:endParaRPr lang="es-ES" altLang="es-AR" dirty="0"/>
        </a:p>
      </dgm:t>
    </dgm:pt>
    <dgm:pt modelId="{7C032995-1EEB-4EC8-B1C2-0CF8E3901893}" type="parTrans" cxnId="{5ED29872-EC48-4B24-9E8E-1EC1900225FE}">
      <dgm:prSet/>
      <dgm:spPr/>
      <dgm:t>
        <a:bodyPr/>
        <a:lstStyle/>
        <a:p>
          <a:endParaRPr lang="es-AR"/>
        </a:p>
      </dgm:t>
    </dgm:pt>
    <dgm:pt modelId="{54FB58CF-7037-4845-ADFD-6E33AE23521A}" type="sibTrans" cxnId="{5ED29872-EC48-4B24-9E8E-1EC1900225FE}">
      <dgm:prSet/>
      <dgm:spPr/>
      <dgm:t>
        <a:bodyPr/>
        <a:lstStyle/>
        <a:p>
          <a:endParaRPr lang="es-AR"/>
        </a:p>
      </dgm:t>
    </dgm:pt>
    <dgm:pt modelId="{F44A8BAB-9430-4AFD-B335-09D7B4C44BD3}">
      <dgm:prSet/>
      <dgm:spPr/>
      <dgm:t>
        <a:bodyPr/>
        <a:lstStyle/>
        <a:p>
          <a:r>
            <a:rPr lang="es-ES" altLang="es-AR" dirty="0"/>
            <a:t>Los bits tomados forman la dirección del nodo que se utilizará</a:t>
          </a:r>
        </a:p>
      </dgm:t>
    </dgm:pt>
    <dgm:pt modelId="{2307565D-D8E0-4313-BC1C-080CEAB5B52D}" type="parTrans" cxnId="{E98DF0E7-C43A-4B88-B01A-87600E687826}">
      <dgm:prSet/>
      <dgm:spPr/>
      <dgm:t>
        <a:bodyPr/>
        <a:lstStyle/>
        <a:p>
          <a:endParaRPr lang="es-AR"/>
        </a:p>
      </dgm:t>
    </dgm:pt>
    <dgm:pt modelId="{A7D1C7FA-B619-4AAF-B534-F26931DBA3AF}" type="sibTrans" cxnId="{E98DF0E7-C43A-4B88-B01A-87600E687826}">
      <dgm:prSet/>
      <dgm:spPr/>
      <dgm:t>
        <a:bodyPr/>
        <a:lstStyle/>
        <a:p>
          <a:endParaRPr lang="es-AR"/>
        </a:p>
      </dgm:t>
    </dgm:pt>
    <dgm:pt modelId="{A5EAA92E-D1E5-4175-A552-378ED2E03A33}">
      <dgm:prSet/>
      <dgm:spPr/>
      <dgm:t>
        <a:bodyPr/>
        <a:lstStyle/>
        <a:p>
          <a:r>
            <a:rPr lang="es-ES" altLang="es-AR" dirty="0"/>
            <a:t>Si se intenta insertar a una cubeta llena deben reubicarse todos los registros allí contenidos entre el nodo viejo y el nuevo, para ello se toma un bit más.</a:t>
          </a:r>
        </a:p>
      </dgm:t>
    </dgm:pt>
    <dgm:pt modelId="{52558C11-0214-482D-BEB7-5FBAD109E95C}" type="parTrans" cxnId="{12060001-3521-4408-A018-75A6ABF70C94}">
      <dgm:prSet/>
      <dgm:spPr/>
      <dgm:t>
        <a:bodyPr/>
        <a:lstStyle/>
        <a:p>
          <a:endParaRPr lang="es-AR"/>
        </a:p>
      </dgm:t>
    </dgm:pt>
    <dgm:pt modelId="{6DE1FE46-C566-4B70-836E-3CD3277F5743}" type="sibTrans" cxnId="{12060001-3521-4408-A018-75A6ABF70C94}">
      <dgm:prSet/>
      <dgm:spPr/>
      <dgm:t>
        <a:bodyPr/>
        <a:lstStyle/>
        <a:p>
          <a:endParaRPr lang="es-AR"/>
        </a:p>
      </dgm:t>
    </dgm:pt>
    <dgm:pt modelId="{CC2FA980-916A-43A9-8D76-5A9167538C2F}">
      <dgm:prSet/>
      <dgm:spPr/>
      <dgm:t>
        <a:bodyPr/>
        <a:lstStyle/>
        <a:p>
          <a:r>
            <a:rPr lang="es-ES" altLang="es-AR" dirty="0"/>
            <a:t>La tabla tendrá tantas entradas (direcciones de nodos) como 2</a:t>
          </a:r>
          <a:r>
            <a:rPr lang="es-ES" altLang="es-AR" baseline="30000" dirty="0"/>
            <a:t>i</a:t>
          </a:r>
          <a:r>
            <a:rPr lang="es-ES" altLang="es-AR" dirty="0"/>
            <a:t>, siendo i el número de bits actuales para el sistema.</a:t>
          </a:r>
        </a:p>
      </dgm:t>
    </dgm:pt>
    <dgm:pt modelId="{0EE7F554-DFB5-4B6E-9207-29BE586DDE9A}" type="parTrans" cxnId="{0DD2B952-4098-4AA5-9A7F-EE0652CD5E66}">
      <dgm:prSet/>
      <dgm:spPr/>
      <dgm:t>
        <a:bodyPr/>
        <a:lstStyle/>
        <a:p>
          <a:endParaRPr lang="es-AR"/>
        </a:p>
      </dgm:t>
    </dgm:pt>
    <dgm:pt modelId="{607D821C-58DF-4D4F-8D30-96DFA5C1F391}" type="sibTrans" cxnId="{0DD2B952-4098-4AA5-9A7F-EE0652CD5E66}">
      <dgm:prSet/>
      <dgm:spPr/>
      <dgm:t>
        <a:bodyPr/>
        <a:lstStyle/>
        <a:p>
          <a:endParaRPr lang="es-AR"/>
        </a:p>
      </dgm:t>
    </dgm:pt>
    <dgm:pt modelId="{2FA173F9-C21F-4837-85A6-8548BDF0DF0E}" type="pres">
      <dgm:prSet presAssocID="{40F174DB-FA9A-4CE6-B4A0-A83517096BB7}" presName="linear" presStyleCnt="0">
        <dgm:presLayoutVars>
          <dgm:animLvl val="lvl"/>
          <dgm:resizeHandles val="exact"/>
        </dgm:presLayoutVars>
      </dgm:prSet>
      <dgm:spPr/>
    </dgm:pt>
    <dgm:pt modelId="{0196F34D-9F97-4228-A020-A4161800FE78}" type="pres">
      <dgm:prSet presAssocID="{C5ECDD86-40C9-4CAA-B49D-E31F11C211D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26725103-9A7C-4275-A327-14574E2635C1}" type="pres">
      <dgm:prSet presAssocID="{C5ECDD86-40C9-4CAA-B49D-E31F11C211D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12060001-3521-4408-A018-75A6ABF70C94}" srcId="{C5ECDD86-40C9-4CAA-B49D-E31F11C211D9}" destId="{A5EAA92E-D1E5-4175-A552-378ED2E03A33}" srcOrd="2" destOrd="0" parTransId="{52558C11-0214-482D-BEB7-5FBAD109E95C}" sibTransId="{6DE1FE46-C566-4B70-836E-3CD3277F5743}"/>
    <dgm:cxn modelId="{DEB1D321-2B07-4164-876C-C363863E5D2A}" srcId="{40F174DB-FA9A-4CE6-B4A0-A83517096BB7}" destId="{C5ECDD86-40C9-4CAA-B49D-E31F11C211D9}" srcOrd="0" destOrd="0" parTransId="{13C6FD59-1567-4B90-98B2-E0CDEF4ED02D}" sibTransId="{0B7159D6-B5F4-4DDF-83D5-EA975678B0ED}"/>
    <dgm:cxn modelId="{1EA7692E-38C6-4EE2-81CE-0F13A7852B42}" type="presOf" srcId="{C5ECDD86-40C9-4CAA-B49D-E31F11C211D9}" destId="{0196F34D-9F97-4228-A020-A4161800FE78}" srcOrd="0" destOrd="0" presId="urn:microsoft.com/office/officeart/2005/8/layout/vList2"/>
    <dgm:cxn modelId="{874BD831-1981-4A4D-9A00-AF43F9C2638D}" type="presOf" srcId="{4120B8D6-9395-4243-AB49-370288A9DCB4}" destId="{26725103-9A7C-4275-A327-14574E2635C1}" srcOrd="0" destOrd="0" presId="urn:microsoft.com/office/officeart/2005/8/layout/vList2"/>
    <dgm:cxn modelId="{E0F3B133-3B97-4495-AF00-CEF2C72496B4}" type="presOf" srcId="{CC2FA980-916A-43A9-8D76-5A9167538C2F}" destId="{26725103-9A7C-4275-A327-14574E2635C1}" srcOrd="0" destOrd="3" presId="urn:microsoft.com/office/officeart/2005/8/layout/vList2"/>
    <dgm:cxn modelId="{190AAC6B-D3CD-4D62-A678-44175E3742A0}" type="presOf" srcId="{F44A8BAB-9430-4AFD-B335-09D7B4C44BD3}" destId="{26725103-9A7C-4275-A327-14574E2635C1}" srcOrd="0" destOrd="1" presId="urn:microsoft.com/office/officeart/2005/8/layout/vList2"/>
    <dgm:cxn modelId="{5ED29872-EC48-4B24-9E8E-1EC1900225FE}" srcId="{C5ECDD86-40C9-4CAA-B49D-E31F11C211D9}" destId="{4120B8D6-9395-4243-AB49-370288A9DCB4}" srcOrd="0" destOrd="0" parTransId="{7C032995-1EEB-4EC8-B1C2-0CF8E3901893}" sibTransId="{54FB58CF-7037-4845-ADFD-6E33AE23521A}"/>
    <dgm:cxn modelId="{0DD2B952-4098-4AA5-9A7F-EE0652CD5E66}" srcId="{C5ECDD86-40C9-4CAA-B49D-E31F11C211D9}" destId="{CC2FA980-916A-43A9-8D76-5A9167538C2F}" srcOrd="3" destOrd="0" parTransId="{0EE7F554-DFB5-4B6E-9207-29BE586DDE9A}" sibTransId="{607D821C-58DF-4D4F-8D30-96DFA5C1F391}"/>
    <dgm:cxn modelId="{50A1E252-819B-4BB7-BB19-9EB36084484A}" type="presOf" srcId="{40F174DB-FA9A-4CE6-B4A0-A83517096BB7}" destId="{2FA173F9-C21F-4837-85A6-8548BDF0DF0E}" srcOrd="0" destOrd="0" presId="urn:microsoft.com/office/officeart/2005/8/layout/vList2"/>
    <dgm:cxn modelId="{1A09F19B-05D5-4073-8D39-06201574AFD1}" type="presOf" srcId="{A5EAA92E-D1E5-4175-A552-378ED2E03A33}" destId="{26725103-9A7C-4275-A327-14574E2635C1}" srcOrd="0" destOrd="2" presId="urn:microsoft.com/office/officeart/2005/8/layout/vList2"/>
    <dgm:cxn modelId="{E98DF0E7-C43A-4B88-B01A-87600E687826}" srcId="{C5ECDD86-40C9-4CAA-B49D-E31F11C211D9}" destId="{F44A8BAB-9430-4AFD-B335-09D7B4C44BD3}" srcOrd="1" destOrd="0" parTransId="{2307565D-D8E0-4313-BC1C-080CEAB5B52D}" sibTransId="{A7D1C7FA-B619-4AAF-B534-F26931DBA3AF}"/>
    <dgm:cxn modelId="{A0569A32-2370-4D3A-BCEF-DA6D72215515}" type="presParOf" srcId="{2FA173F9-C21F-4837-85A6-8548BDF0DF0E}" destId="{0196F34D-9F97-4228-A020-A4161800FE78}" srcOrd="0" destOrd="0" presId="urn:microsoft.com/office/officeart/2005/8/layout/vList2"/>
    <dgm:cxn modelId="{E027FFD5-1460-4ADE-A630-5E38B0679437}" type="presParOf" srcId="{2FA173F9-C21F-4837-85A6-8548BDF0DF0E}" destId="{26725103-9A7C-4275-A327-14574E2635C1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C73EA77-343C-4FF3-AE83-0D43BA69334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AA083E1-ED95-4128-9662-5710C85476F9}">
      <dgm:prSet phldrT="[Texto]"/>
      <dgm:spPr/>
      <dgm:t>
        <a:bodyPr/>
        <a:lstStyle/>
        <a:p>
          <a:r>
            <a:rPr lang="es-ES" altLang="es-AR" dirty="0"/>
            <a:t>Archivos</a:t>
          </a:r>
          <a:endParaRPr lang="es-AR" dirty="0"/>
        </a:p>
      </dgm:t>
    </dgm:pt>
    <dgm:pt modelId="{CFBAE09F-2220-43FE-89D8-C3B8328167D2}" type="parTrans" cxnId="{C8431649-4AEB-44CC-B3F0-3E42AB13E32B}">
      <dgm:prSet/>
      <dgm:spPr/>
      <dgm:t>
        <a:bodyPr/>
        <a:lstStyle/>
        <a:p>
          <a:endParaRPr lang="es-AR"/>
        </a:p>
      </dgm:t>
    </dgm:pt>
    <dgm:pt modelId="{3634F113-5F82-457F-B423-3A34CAD2E69E}" type="sibTrans" cxnId="{C8431649-4AEB-44CC-B3F0-3E42AB13E32B}">
      <dgm:prSet/>
      <dgm:spPr/>
      <dgm:t>
        <a:bodyPr/>
        <a:lstStyle/>
        <a:p>
          <a:endParaRPr lang="es-AR"/>
        </a:p>
      </dgm:t>
    </dgm:pt>
    <dgm:pt modelId="{1DCBACCE-7AD5-4A84-A4E6-D404F4F0A1B0}">
      <dgm:prSet/>
      <dgm:spPr/>
      <dgm:t>
        <a:bodyPr/>
        <a:lstStyle/>
        <a:p>
          <a:r>
            <a:rPr lang="es-ES" altLang="es-AR"/>
            <a:t>Acomodar datos para satisfacer rápidamente requerimientos</a:t>
          </a:r>
          <a:endParaRPr lang="es-ES" altLang="es-AR" dirty="0"/>
        </a:p>
      </dgm:t>
    </dgm:pt>
    <dgm:pt modelId="{90D95371-3CD7-4350-96CF-773364125EE4}" type="parTrans" cxnId="{C032B974-86AA-4A88-B53F-E5DFB1B0F819}">
      <dgm:prSet/>
      <dgm:spPr/>
      <dgm:t>
        <a:bodyPr/>
        <a:lstStyle/>
        <a:p>
          <a:endParaRPr lang="es-AR"/>
        </a:p>
      </dgm:t>
    </dgm:pt>
    <dgm:pt modelId="{2F868ED1-DB99-4B96-BACB-2AD4D429A580}" type="sibTrans" cxnId="{C032B974-86AA-4A88-B53F-E5DFB1B0F819}">
      <dgm:prSet/>
      <dgm:spPr/>
      <dgm:t>
        <a:bodyPr/>
        <a:lstStyle/>
        <a:p>
          <a:endParaRPr lang="es-AR"/>
        </a:p>
      </dgm:t>
    </dgm:pt>
    <dgm:pt modelId="{3D6F6F14-DC5B-4833-90B9-A515942DE93D}">
      <dgm:prSet/>
      <dgm:spPr/>
      <dgm:t>
        <a:bodyPr/>
        <a:lstStyle/>
        <a:p>
          <a:r>
            <a:rPr lang="es-ES" altLang="es-AR"/>
            <a:t>Accesos: resumen</a:t>
          </a:r>
          <a:endParaRPr lang="es-ES" altLang="es-AR" dirty="0"/>
        </a:p>
      </dgm:t>
    </dgm:pt>
    <dgm:pt modelId="{72B88FFF-EB7D-4CBD-8080-4B85A52AFE1F}" type="parTrans" cxnId="{681C60F2-18E2-4AB1-9A0E-33EF717BD665}">
      <dgm:prSet/>
      <dgm:spPr/>
      <dgm:t>
        <a:bodyPr/>
        <a:lstStyle/>
        <a:p>
          <a:endParaRPr lang="es-AR"/>
        </a:p>
      </dgm:t>
    </dgm:pt>
    <dgm:pt modelId="{D1D00720-53A6-4B59-8066-6841B63ED016}" type="sibTrans" cxnId="{681C60F2-18E2-4AB1-9A0E-33EF717BD665}">
      <dgm:prSet/>
      <dgm:spPr/>
      <dgm:t>
        <a:bodyPr/>
        <a:lstStyle/>
        <a:p>
          <a:endParaRPr lang="es-AR"/>
        </a:p>
      </dgm:t>
    </dgm:pt>
    <dgm:pt modelId="{E4193241-9A30-401D-B0E7-E1424406544B}" type="pres">
      <dgm:prSet presAssocID="{1C73EA77-343C-4FF3-AE83-0D43BA693341}" presName="linear" presStyleCnt="0">
        <dgm:presLayoutVars>
          <dgm:animLvl val="lvl"/>
          <dgm:resizeHandles val="exact"/>
        </dgm:presLayoutVars>
      </dgm:prSet>
      <dgm:spPr/>
    </dgm:pt>
    <dgm:pt modelId="{972C623C-335A-49EA-975F-613F7324E893}" type="pres">
      <dgm:prSet presAssocID="{AAA083E1-ED95-4128-9662-5710C85476F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8AB1686-68ED-4B15-BABB-34537FB7EF44}" type="pres">
      <dgm:prSet presAssocID="{AAA083E1-ED95-4128-9662-5710C85476F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3C05D63E-72F3-4260-93B5-151FD5D629A1}" type="presOf" srcId="{1C73EA77-343C-4FF3-AE83-0D43BA693341}" destId="{E4193241-9A30-401D-B0E7-E1424406544B}" srcOrd="0" destOrd="0" presId="urn:microsoft.com/office/officeart/2005/8/layout/vList2"/>
    <dgm:cxn modelId="{45835340-B5B8-44B7-9C35-6FEAE4208E6B}" type="presOf" srcId="{AAA083E1-ED95-4128-9662-5710C85476F9}" destId="{972C623C-335A-49EA-975F-613F7324E893}" srcOrd="0" destOrd="0" presId="urn:microsoft.com/office/officeart/2005/8/layout/vList2"/>
    <dgm:cxn modelId="{C8431649-4AEB-44CC-B3F0-3E42AB13E32B}" srcId="{1C73EA77-343C-4FF3-AE83-0D43BA693341}" destId="{AAA083E1-ED95-4128-9662-5710C85476F9}" srcOrd="0" destOrd="0" parTransId="{CFBAE09F-2220-43FE-89D8-C3B8328167D2}" sibTransId="{3634F113-5F82-457F-B423-3A34CAD2E69E}"/>
    <dgm:cxn modelId="{C032B974-86AA-4A88-B53F-E5DFB1B0F819}" srcId="{AAA083E1-ED95-4128-9662-5710C85476F9}" destId="{1DCBACCE-7AD5-4A84-A4E6-D404F4F0A1B0}" srcOrd="0" destOrd="0" parTransId="{90D95371-3CD7-4350-96CF-773364125EE4}" sibTransId="{2F868ED1-DB99-4B96-BACB-2AD4D429A580}"/>
    <dgm:cxn modelId="{97FD9BBC-C918-42CC-97ED-F8D2A22EF094}" type="presOf" srcId="{1DCBACCE-7AD5-4A84-A4E6-D404F4F0A1B0}" destId="{58AB1686-68ED-4B15-BABB-34537FB7EF44}" srcOrd="0" destOrd="0" presId="urn:microsoft.com/office/officeart/2005/8/layout/vList2"/>
    <dgm:cxn modelId="{13CF96D9-B0BD-41E8-A65F-69891F958FA9}" type="presOf" srcId="{3D6F6F14-DC5B-4833-90B9-A515942DE93D}" destId="{58AB1686-68ED-4B15-BABB-34537FB7EF44}" srcOrd="0" destOrd="1" presId="urn:microsoft.com/office/officeart/2005/8/layout/vList2"/>
    <dgm:cxn modelId="{681C60F2-18E2-4AB1-9A0E-33EF717BD665}" srcId="{AAA083E1-ED95-4128-9662-5710C85476F9}" destId="{3D6F6F14-DC5B-4833-90B9-A515942DE93D}" srcOrd="1" destOrd="0" parTransId="{72B88FFF-EB7D-4CBD-8080-4B85A52AFE1F}" sibTransId="{D1D00720-53A6-4B59-8066-6841B63ED016}"/>
    <dgm:cxn modelId="{FCFDB965-569D-4853-BC73-B65CF8CEA8EE}" type="presParOf" srcId="{E4193241-9A30-401D-B0E7-E1424406544B}" destId="{972C623C-335A-49EA-975F-613F7324E893}" srcOrd="0" destOrd="0" presId="urn:microsoft.com/office/officeart/2005/8/layout/vList2"/>
    <dgm:cxn modelId="{42CD66ED-C2E9-4ED1-A6E4-8BED1C845180}" type="presParOf" srcId="{E4193241-9A30-401D-B0E7-E1424406544B}" destId="{58AB1686-68ED-4B15-BABB-34537FB7EF4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10AD415-D0C9-4F79-98C9-574AA32EBA0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7463A69-ADBC-4624-BDC0-448B39D97E20}">
      <dgm:prSet phldrT="[Texto]"/>
      <dgm:spPr/>
      <dgm:t>
        <a:bodyPr/>
        <a:lstStyle/>
        <a:p>
          <a:r>
            <a:rPr lang="es-ES" altLang="es-AR"/>
            <a:t>Elección de organización</a:t>
          </a:r>
          <a:endParaRPr lang="es-AR"/>
        </a:p>
      </dgm:t>
    </dgm:pt>
    <dgm:pt modelId="{AA2A5ADC-1656-4858-A5C4-33830E1D5ABD}" type="parTrans" cxnId="{D70C7FD3-036C-4E3E-8F4E-1B5A1CC8DAFA}">
      <dgm:prSet/>
      <dgm:spPr/>
      <dgm:t>
        <a:bodyPr/>
        <a:lstStyle/>
        <a:p>
          <a:endParaRPr lang="es-AR"/>
        </a:p>
      </dgm:t>
    </dgm:pt>
    <dgm:pt modelId="{78E45604-3D5E-4E21-8315-67B4DB2E7D94}" type="sibTrans" cxnId="{D70C7FD3-036C-4E3E-8F4E-1B5A1CC8DAFA}">
      <dgm:prSet/>
      <dgm:spPr/>
      <dgm:t>
        <a:bodyPr/>
        <a:lstStyle/>
        <a:p>
          <a:endParaRPr lang="es-AR"/>
        </a:p>
      </dgm:t>
    </dgm:pt>
    <dgm:pt modelId="{F69C6FB5-9D64-48FC-B5F4-4EE0CB57B7A9}">
      <dgm:prSet/>
      <dgm:spPr/>
      <dgm:t>
        <a:bodyPr/>
        <a:lstStyle/>
        <a:p>
          <a:r>
            <a:rPr lang="es-ES" altLang="es-AR"/>
            <a:t>Captar los requerimientos de usuario</a:t>
          </a:r>
          <a:endParaRPr lang="es-ES" altLang="es-AR" dirty="0"/>
        </a:p>
      </dgm:t>
    </dgm:pt>
    <dgm:pt modelId="{57CF4230-B8B4-48AF-86F0-DB21F112FA8B}" type="parTrans" cxnId="{63FEAB0A-41A1-4F91-9001-02336CE7A3A4}">
      <dgm:prSet/>
      <dgm:spPr/>
      <dgm:t>
        <a:bodyPr/>
        <a:lstStyle/>
        <a:p>
          <a:endParaRPr lang="es-AR"/>
        </a:p>
      </dgm:t>
    </dgm:pt>
    <dgm:pt modelId="{2EA7E136-5B19-4055-BB9E-0835D13EBC36}" type="sibTrans" cxnId="{63FEAB0A-41A1-4F91-9001-02336CE7A3A4}">
      <dgm:prSet/>
      <dgm:spPr/>
      <dgm:t>
        <a:bodyPr/>
        <a:lstStyle/>
        <a:p>
          <a:endParaRPr lang="es-AR"/>
        </a:p>
      </dgm:t>
    </dgm:pt>
    <dgm:pt modelId="{4C166CB3-007E-40B6-948F-2E657044F202}">
      <dgm:prSet/>
      <dgm:spPr/>
      <dgm:t>
        <a:bodyPr/>
        <a:lstStyle/>
        <a:p>
          <a:r>
            <a:rPr lang="es-ES" altLang="es-AR"/>
            <a:t>Que examinar</a:t>
          </a:r>
          <a:endParaRPr lang="es-ES" altLang="es-AR" dirty="0"/>
        </a:p>
      </dgm:t>
    </dgm:pt>
    <dgm:pt modelId="{01BBBEE0-0015-4B20-821A-2FB2CE76026A}" type="parTrans" cxnId="{0F6C6AB2-1399-42FE-A82D-5C15214861B6}">
      <dgm:prSet/>
      <dgm:spPr/>
      <dgm:t>
        <a:bodyPr/>
        <a:lstStyle/>
        <a:p>
          <a:endParaRPr lang="es-AR"/>
        </a:p>
      </dgm:t>
    </dgm:pt>
    <dgm:pt modelId="{50BA8511-00A5-498F-9263-91A9FDC349EB}" type="sibTrans" cxnId="{0F6C6AB2-1399-42FE-A82D-5C15214861B6}">
      <dgm:prSet/>
      <dgm:spPr/>
      <dgm:t>
        <a:bodyPr/>
        <a:lstStyle/>
        <a:p>
          <a:endParaRPr lang="es-AR"/>
        </a:p>
      </dgm:t>
    </dgm:pt>
    <dgm:pt modelId="{592BF8C0-EE40-4E0E-9C12-44C533B92F12}">
      <dgm:prSet/>
      <dgm:spPr/>
      <dgm:t>
        <a:bodyPr/>
        <a:lstStyle/>
        <a:p>
          <a:r>
            <a:rPr lang="es-ES" altLang="es-AR"/>
            <a:t>Características del archivo</a:t>
          </a:r>
          <a:endParaRPr lang="es-ES" altLang="es-AR" dirty="0"/>
        </a:p>
      </dgm:t>
    </dgm:pt>
    <dgm:pt modelId="{BF544742-CFDE-482C-86B5-1CE985D3C8D6}" type="parTrans" cxnId="{04FF7721-599C-4CB9-A4AD-71F3BF13B36C}">
      <dgm:prSet/>
      <dgm:spPr/>
      <dgm:t>
        <a:bodyPr/>
        <a:lstStyle/>
        <a:p>
          <a:endParaRPr lang="es-AR"/>
        </a:p>
      </dgm:t>
    </dgm:pt>
    <dgm:pt modelId="{1E3141A4-D9CF-4E52-A156-20B7967E4182}" type="sibTrans" cxnId="{04FF7721-599C-4CB9-A4AD-71F3BF13B36C}">
      <dgm:prSet/>
      <dgm:spPr/>
      <dgm:t>
        <a:bodyPr/>
        <a:lstStyle/>
        <a:p>
          <a:endParaRPr lang="es-AR"/>
        </a:p>
      </dgm:t>
    </dgm:pt>
    <dgm:pt modelId="{0EB9F009-295B-490B-8C28-9784C96F313A}">
      <dgm:prSet/>
      <dgm:spPr/>
      <dgm:t>
        <a:bodyPr/>
        <a:lstStyle/>
        <a:p>
          <a:r>
            <a:rPr lang="es-ES" altLang="es-AR"/>
            <a:t>Número de registros, tamaño de registros</a:t>
          </a:r>
          <a:endParaRPr lang="es-ES" altLang="es-AR" dirty="0"/>
        </a:p>
      </dgm:t>
    </dgm:pt>
    <dgm:pt modelId="{4AE011AB-AA8C-4CCC-833B-01177AD711C5}" type="parTrans" cxnId="{8782531D-FB58-47B3-92E1-D03436695381}">
      <dgm:prSet/>
      <dgm:spPr/>
      <dgm:t>
        <a:bodyPr/>
        <a:lstStyle/>
        <a:p>
          <a:endParaRPr lang="es-AR"/>
        </a:p>
      </dgm:t>
    </dgm:pt>
    <dgm:pt modelId="{62C62206-CBFA-4A3E-A1D1-7B72EA639FEC}" type="sibTrans" cxnId="{8782531D-FB58-47B3-92E1-D03436695381}">
      <dgm:prSet/>
      <dgm:spPr/>
      <dgm:t>
        <a:bodyPr/>
        <a:lstStyle/>
        <a:p>
          <a:endParaRPr lang="es-AR"/>
        </a:p>
      </dgm:t>
    </dgm:pt>
    <dgm:pt modelId="{7BFE0450-E338-436A-BFCF-EEBF55EF85AE}">
      <dgm:prSet/>
      <dgm:spPr/>
      <dgm:t>
        <a:bodyPr/>
        <a:lstStyle/>
        <a:p>
          <a:r>
            <a:rPr lang="es-ES" altLang="es-AR"/>
            <a:t>Requerimientos de usuario</a:t>
          </a:r>
          <a:endParaRPr lang="es-ES" altLang="es-AR" dirty="0"/>
        </a:p>
      </dgm:t>
    </dgm:pt>
    <dgm:pt modelId="{A22E15A8-0888-4CF5-9D82-479828491C6B}" type="parTrans" cxnId="{5B066EE2-BA93-4CA1-A83C-5FAFEB30FE86}">
      <dgm:prSet/>
      <dgm:spPr/>
      <dgm:t>
        <a:bodyPr/>
        <a:lstStyle/>
        <a:p>
          <a:endParaRPr lang="es-AR"/>
        </a:p>
      </dgm:t>
    </dgm:pt>
    <dgm:pt modelId="{6B5F74AF-2BEE-46FD-84FF-74B9D8D710E8}" type="sibTrans" cxnId="{5B066EE2-BA93-4CA1-A83C-5FAFEB30FE86}">
      <dgm:prSet/>
      <dgm:spPr/>
      <dgm:t>
        <a:bodyPr/>
        <a:lstStyle/>
        <a:p>
          <a:endParaRPr lang="es-AR"/>
        </a:p>
      </dgm:t>
    </dgm:pt>
    <dgm:pt modelId="{3FF75AD1-0DEE-42D1-BB3B-39896A48F86A}">
      <dgm:prSet/>
      <dgm:spPr/>
      <dgm:t>
        <a:bodyPr/>
        <a:lstStyle/>
        <a:p>
          <a:r>
            <a:rPr lang="es-ES" altLang="es-AR" dirty="0"/>
            <a:t>Tipos de operaciones, número de accesos a archivos</a:t>
          </a:r>
        </a:p>
      </dgm:t>
    </dgm:pt>
    <dgm:pt modelId="{158B0D16-E38D-42E7-8A49-8255FA1D04C6}" type="parTrans" cxnId="{B3CDD2E1-8DD5-410E-9F95-5009C8FB460C}">
      <dgm:prSet/>
      <dgm:spPr/>
      <dgm:t>
        <a:bodyPr/>
        <a:lstStyle/>
        <a:p>
          <a:endParaRPr lang="es-AR"/>
        </a:p>
      </dgm:t>
    </dgm:pt>
    <dgm:pt modelId="{C55666AF-204D-4AF1-876B-CA7D1DABE6C9}" type="sibTrans" cxnId="{B3CDD2E1-8DD5-410E-9F95-5009C8FB460C}">
      <dgm:prSet/>
      <dgm:spPr/>
      <dgm:t>
        <a:bodyPr/>
        <a:lstStyle/>
        <a:p>
          <a:endParaRPr lang="es-AR"/>
        </a:p>
      </dgm:t>
    </dgm:pt>
    <dgm:pt modelId="{A1F16CCA-E329-44BC-BDE3-2E4E9FB0EF95}">
      <dgm:prSet/>
      <dgm:spPr/>
      <dgm:t>
        <a:bodyPr/>
        <a:lstStyle/>
        <a:p>
          <a:r>
            <a:rPr lang="es-ES" altLang="es-AR" dirty="0"/>
            <a:t>Características del </a:t>
          </a:r>
          <a:r>
            <a:rPr lang="es-ES" altLang="es-AR" dirty="0" err="1"/>
            <a:t>hard</a:t>
          </a:r>
          <a:endParaRPr lang="es-ES" altLang="es-AR" dirty="0"/>
        </a:p>
      </dgm:t>
    </dgm:pt>
    <dgm:pt modelId="{D581BD55-72D1-4CDD-AC67-EC9DB6E68981}" type="parTrans" cxnId="{898608F8-C23F-46BD-A02E-DE442CEC3D92}">
      <dgm:prSet/>
      <dgm:spPr/>
    </dgm:pt>
    <dgm:pt modelId="{12626451-D7F8-474B-B4E1-B63CB26C4379}" type="sibTrans" cxnId="{898608F8-C23F-46BD-A02E-DE442CEC3D92}">
      <dgm:prSet/>
      <dgm:spPr/>
    </dgm:pt>
    <dgm:pt modelId="{5B6D250A-323C-4ED2-8F58-20F0A79702A5}">
      <dgm:prSet/>
      <dgm:spPr/>
      <dgm:t>
        <a:bodyPr/>
        <a:lstStyle/>
        <a:p>
          <a:r>
            <a:rPr lang="es-ES" altLang="es-AR"/>
            <a:t>Tamaño de sectores, bloques, pistas, cilíndros, etc.</a:t>
          </a:r>
          <a:endParaRPr lang="es-ES" altLang="es-AR" dirty="0"/>
        </a:p>
      </dgm:t>
    </dgm:pt>
    <dgm:pt modelId="{CFD6BC8B-B7D6-4D09-9E24-D6ED746C53F3}" type="parTrans" cxnId="{47C206FF-E73F-43A6-8837-DD75EA1A6C3A}">
      <dgm:prSet/>
      <dgm:spPr/>
      <dgm:t>
        <a:bodyPr/>
        <a:lstStyle/>
        <a:p>
          <a:endParaRPr lang="es-AR"/>
        </a:p>
      </dgm:t>
    </dgm:pt>
    <dgm:pt modelId="{5772C484-8CF0-443A-B7C7-3E3DD3216AE6}" type="sibTrans" cxnId="{47C206FF-E73F-43A6-8837-DD75EA1A6C3A}">
      <dgm:prSet/>
      <dgm:spPr/>
      <dgm:t>
        <a:bodyPr/>
        <a:lstStyle/>
        <a:p>
          <a:endParaRPr lang="es-AR"/>
        </a:p>
      </dgm:t>
    </dgm:pt>
    <dgm:pt modelId="{065051EE-DBCE-4296-95E6-1D5F42F26051}">
      <dgm:prSet/>
      <dgm:spPr/>
      <dgm:t>
        <a:bodyPr/>
        <a:lstStyle/>
        <a:p>
          <a:r>
            <a:rPr lang="es-ES" altLang="es-AR"/>
            <a:t>Parámetros</a:t>
          </a:r>
          <a:endParaRPr lang="es-ES" altLang="es-AR" dirty="0"/>
        </a:p>
      </dgm:t>
    </dgm:pt>
    <dgm:pt modelId="{45F809F6-2411-4BB8-B73C-C6A1FDE2C06C}" type="parTrans" cxnId="{2F005597-EA0A-498E-95E9-60BC94AFE4F5}">
      <dgm:prSet/>
      <dgm:spPr/>
      <dgm:t>
        <a:bodyPr/>
        <a:lstStyle/>
        <a:p>
          <a:endParaRPr lang="es-AR"/>
        </a:p>
      </dgm:t>
    </dgm:pt>
    <dgm:pt modelId="{F67F27D9-0FB5-4F0D-927F-085442AC4AE6}" type="sibTrans" cxnId="{2F005597-EA0A-498E-95E9-60BC94AFE4F5}">
      <dgm:prSet/>
      <dgm:spPr/>
      <dgm:t>
        <a:bodyPr/>
        <a:lstStyle/>
        <a:p>
          <a:endParaRPr lang="es-AR"/>
        </a:p>
      </dgm:t>
    </dgm:pt>
    <dgm:pt modelId="{3A2BACC1-409E-4D17-AFC4-310DCCCE06D1}">
      <dgm:prSet/>
      <dgm:spPr/>
      <dgm:t>
        <a:bodyPr/>
        <a:lstStyle/>
        <a:p>
          <a:r>
            <a:rPr lang="es-ES" altLang="es-AR"/>
            <a:t>Tiempo (necesario para desarrollar y mantener el soft, para procesar archivos)</a:t>
          </a:r>
          <a:endParaRPr lang="es-ES" altLang="es-AR" dirty="0"/>
        </a:p>
      </dgm:t>
    </dgm:pt>
    <dgm:pt modelId="{D2891FD6-AA86-4358-A160-B8808924B042}" type="parTrans" cxnId="{F32CA30D-CA8D-4FF2-B67E-2A1A12384A69}">
      <dgm:prSet/>
      <dgm:spPr/>
      <dgm:t>
        <a:bodyPr/>
        <a:lstStyle/>
        <a:p>
          <a:endParaRPr lang="es-AR"/>
        </a:p>
      </dgm:t>
    </dgm:pt>
    <dgm:pt modelId="{0DB399A5-FC03-4751-80C2-99076495F453}" type="sibTrans" cxnId="{F32CA30D-CA8D-4FF2-B67E-2A1A12384A69}">
      <dgm:prSet/>
      <dgm:spPr/>
      <dgm:t>
        <a:bodyPr/>
        <a:lstStyle/>
        <a:p>
          <a:endParaRPr lang="es-AR"/>
        </a:p>
      </dgm:t>
    </dgm:pt>
    <dgm:pt modelId="{E180B781-2579-40B2-BC4D-4AA8E8341A48}">
      <dgm:prSet/>
      <dgm:spPr/>
      <dgm:t>
        <a:bodyPr/>
        <a:lstStyle/>
        <a:p>
          <a:r>
            <a:rPr lang="es-ES" altLang="es-AR" dirty="0"/>
            <a:t>Uso promedio (# reg. Usados/ #registros)</a:t>
          </a:r>
          <a:endParaRPr lang="es-AR" dirty="0"/>
        </a:p>
      </dgm:t>
    </dgm:pt>
    <dgm:pt modelId="{ECD9B6EA-014E-46C6-A917-AC673544787A}" type="parTrans" cxnId="{5887354B-EEA0-41F5-A3C5-6EE48B4A659F}">
      <dgm:prSet/>
      <dgm:spPr/>
      <dgm:t>
        <a:bodyPr/>
        <a:lstStyle/>
        <a:p>
          <a:endParaRPr lang="es-AR"/>
        </a:p>
      </dgm:t>
    </dgm:pt>
    <dgm:pt modelId="{AA99730A-34BC-4BD8-9CD1-6D870800CEB1}" type="sibTrans" cxnId="{5887354B-EEA0-41F5-A3C5-6EE48B4A659F}">
      <dgm:prSet/>
      <dgm:spPr/>
      <dgm:t>
        <a:bodyPr/>
        <a:lstStyle/>
        <a:p>
          <a:endParaRPr lang="es-AR"/>
        </a:p>
      </dgm:t>
    </dgm:pt>
    <dgm:pt modelId="{91A12D25-17FF-4592-A55F-ED9D6ED54F60}" type="pres">
      <dgm:prSet presAssocID="{710AD415-D0C9-4F79-98C9-574AA32EBA09}" presName="linear" presStyleCnt="0">
        <dgm:presLayoutVars>
          <dgm:animLvl val="lvl"/>
          <dgm:resizeHandles val="exact"/>
        </dgm:presLayoutVars>
      </dgm:prSet>
      <dgm:spPr/>
    </dgm:pt>
    <dgm:pt modelId="{A7B2BEF6-0ACF-470C-8928-DF841C29F8BB}" type="pres">
      <dgm:prSet presAssocID="{27463A69-ADBC-4624-BDC0-448B39D97E20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EEF29D7-AAC5-401C-847A-E1467CD2282A}" type="pres">
      <dgm:prSet presAssocID="{27463A69-ADBC-4624-BDC0-448B39D97E20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3FEAB0A-41A1-4F91-9001-02336CE7A3A4}" srcId="{27463A69-ADBC-4624-BDC0-448B39D97E20}" destId="{F69C6FB5-9D64-48FC-B5F4-4EE0CB57B7A9}" srcOrd="0" destOrd="0" parTransId="{57CF4230-B8B4-48AF-86F0-DB21F112FA8B}" sibTransId="{2EA7E136-5B19-4055-BB9E-0835D13EBC36}"/>
    <dgm:cxn modelId="{F32CA30D-CA8D-4FF2-B67E-2A1A12384A69}" srcId="{7BFE0450-E338-436A-BFCF-EEBF55EF85AE}" destId="{3A2BACC1-409E-4D17-AFC4-310DCCCE06D1}" srcOrd="3" destOrd="0" parTransId="{D2891FD6-AA86-4358-A160-B8808924B042}" sibTransId="{0DB399A5-FC03-4751-80C2-99076495F453}"/>
    <dgm:cxn modelId="{8782531D-FB58-47B3-92E1-D03436695381}" srcId="{592BF8C0-EE40-4E0E-9C12-44C533B92F12}" destId="{0EB9F009-295B-490B-8C28-9784C96F313A}" srcOrd="0" destOrd="0" parTransId="{4AE011AB-AA8C-4CCC-833B-01177AD711C5}" sibTransId="{62C62206-CBFA-4A3E-A1D1-7B72EA639FEC}"/>
    <dgm:cxn modelId="{04FF7721-599C-4CB9-A4AD-71F3BF13B36C}" srcId="{4C166CB3-007E-40B6-948F-2E657044F202}" destId="{592BF8C0-EE40-4E0E-9C12-44C533B92F12}" srcOrd="0" destOrd="0" parTransId="{BF544742-CFDE-482C-86B5-1CE985D3C8D6}" sibTransId="{1E3141A4-D9CF-4E52-A156-20B7967E4182}"/>
    <dgm:cxn modelId="{ED1B3933-C082-4839-BF51-D41273CC26D7}" type="presOf" srcId="{7BFE0450-E338-436A-BFCF-EEBF55EF85AE}" destId="{3EEF29D7-AAC5-401C-847A-E1467CD2282A}" srcOrd="0" destOrd="4" presId="urn:microsoft.com/office/officeart/2005/8/layout/vList2"/>
    <dgm:cxn modelId="{2529D938-13B5-4ED7-9A18-62BC3F19476B}" type="presOf" srcId="{E180B781-2579-40B2-BC4D-4AA8E8341A48}" destId="{3EEF29D7-AAC5-401C-847A-E1467CD2282A}" srcOrd="0" destOrd="10" presId="urn:microsoft.com/office/officeart/2005/8/layout/vList2"/>
    <dgm:cxn modelId="{91E66E68-F34F-4D52-8B46-35620AE178CE}" type="presOf" srcId="{5B6D250A-323C-4ED2-8F58-20F0A79702A5}" destId="{3EEF29D7-AAC5-401C-847A-E1467CD2282A}" srcOrd="0" destOrd="7" presId="urn:microsoft.com/office/officeart/2005/8/layout/vList2"/>
    <dgm:cxn modelId="{97787668-BD45-437A-867E-3EF59F8657F8}" type="presOf" srcId="{065051EE-DBCE-4296-95E6-1D5F42F26051}" destId="{3EEF29D7-AAC5-401C-847A-E1467CD2282A}" srcOrd="0" destOrd="8" presId="urn:microsoft.com/office/officeart/2005/8/layout/vList2"/>
    <dgm:cxn modelId="{1094A668-03CF-4E98-9620-38B750014293}" type="presOf" srcId="{3A2BACC1-409E-4D17-AFC4-310DCCCE06D1}" destId="{3EEF29D7-AAC5-401C-847A-E1467CD2282A}" srcOrd="0" destOrd="9" presId="urn:microsoft.com/office/officeart/2005/8/layout/vList2"/>
    <dgm:cxn modelId="{34040769-0C16-4C28-9553-4A2B16DE3376}" type="presOf" srcId="{27463A69-ADBC-4624-BDC0-448B39D97E20}" destId="{A7B2BEF6-0ACF-470C-8928-DF841C29F8BB}" srcOrd="0" destOrd="0" presId="urn:microsoft.com/office/officeart/2005/8/layout/vList2"/>
    <dgm:cxn modelId="{32CDDB4A-B654-42B5-B8D1-51FEBA7BD3F9}" type="presOf" srcId="{F69C6FB5-9D64-48FC-B5F4-4EE0CB57B7A9}" destId="{3EEF29D7-AAC5-401C-847A-E1467CD2282A}" srcOrd="0" destOrd="0" presId="urn:microsoft.com/office/officeart/2005/8/layout/vList2"/>
    <dgm:cxn modelId="{5887354B-EEA0-41F5-A3C5-6EE48B4A659F}" srcId="{7BFE0450-E338-436A-BFCF-EEBF55EF85AE}" destId="{E180B781-2579-40B2-BC4D-4AA8E8341A48}" srcOrd="4" destOrd="0" parTransId="{ECD9B6EA-014E-46C6-A917-AC673544787A}" sibTransId="{AA99730A-34BC-4BD8-9CD1-6D870800CEB1}"/>
    <dgm:cxn modelId="{24049E50-F24B-43A7-B9C7-CD736CB93738}" type="presOf" srcId="{592BF8C0-EE40-4E0E-9C12-44C533B92F12}" destId="{3EEF29D7-AAC5-401C-847A-E1467CD2282A}" srcOrd="0" destOrd="2" presId="urn:microsoft.com/office/officeart/2005/8/layout/vList2"/>
    <dgm:cxn modelId="{29468792-5901-4DFE-AA14-B8AE842E492E}" type="presOf" srcId="{4C166CB3-007E-40B6-948F-2E657044F202}" destId="{3EEF29D7-AAC5-401C-847A-E1467CD2282A}" srcOrd="0" destOrd="1" presId="urn:microsoft.com/office/officeart/2005/8/layout/vList2"/>
    <dgm:cxn modelId="{2F005597-EA0A-498E-95E9-60BC94AFE4F5}" srcId="{7BFE0450-E338-436A-BFCF-EEBF55EF85AE}" destId="{065051EE-DBCE-4296-95E6-1D5F42F26051}" srcOrd="2" destOrd="0" parTransId="{45F809F6-2411-4BB8-B73C-C6A1FDE2C06C}" sibTransId="{F67F27D9-0FB5-4F0D-927F-085442AC4AE6}"/>
    <dgm:cxn modelId="{1AA33899-1570-4485-8F41-783A4D4EDBCE}" type="presOf" srcId="{0EB9F009-295B-490B-8C28-9784C96F313A}" destId="{3EEF29D7-AAC5-401C-847A-E1467CD2282A}" srcOrd="0" destOrd="3" presId="urn:microsoft.com/office/officeart/2005/8/layout/vList2"/>
    <dgm:cxn modelId="{0F6C6AB2-1399-42FE-A82D-5C15214861B6}" srcId="{27463A69-ADBC-4624-BDC0-448B39D97E20}" destId="{4C166CB3-007E-40B6-948F-2E657044F202}" srcOrd="1" destOrd="0" parTransId="{01BBBEE0-0015-4B20-821A-2FB2CE76026A}" sibTransId="{50BA8511-00A5-498F-9263-91A9FDC349EB}"/>
    <dgm:cxn modelId="{A7E477B8-C677-4CBF-9E7D-4DA5735F087A}" type="presOf" srcId="{710AD415-D0C9-4F79-98C9-574AA32EBA09}" destId="{91A12D25-17FF-4592-A55F-ED9D6ED54F60}" srcOrd="0" destOrd="0" presId="urn:microsoft.com/office/officeart/2005/8/layout/vList2"/>
    <dgm:cxn modelId="{D70C7FD3-036C-4E3E-8F4E-1B5A1CC8DAFA}" srcId="{710AD415-D0C9-4F79-98C9-574AA32EBA09}" destId="{27463A69-ADBC-4624-BDC0-448B39D97E20}" srcOrd="0" destOrd="0" parTransId="{AA2A5ADC-1656-4858-A5C4-33830E1D5ABD}" sibTransId="{78E45604-3D5E-4E21-8315-67B4DB2E7D94}"/>
    <dgm:cxn modelId="{B3CDD2E1-8DD5-410E-9F95-5009C8FB460C}" srcId="{7BFE0450-E338-436A-BFCF-EEBF55EF85AE}" destId="{3FF75AD1-0DEE-42D1-BB3B-39896A48F86A}" srcOrd="0" destOrd="0" parTransId="{158B0D16-E38D-42E7-8A49-8255FA1D04C6}" sibTransId="{C55666AF-204D-4AF1-876B-CA7D1DABE6C9}"/>
    <dgm:cxn modelId="{5B066EE2-BA93-4CA1-A83C-5FAFEB30FE86}" srcId="{4C166CB3-007E-40B6-948F-2E657044F202}" destId="{7BFE0450-E338-436A-BFCF-EEBF55EF85AE}" srcOrd="1" destOrd="0" parTransId="{A22E15A8-0888-4CF5-9D82-479828491C6B}" sibTransId="{6B5F74AF-2BEE-46FD-84FF-74B9D8D710E8}"/>
    <dgm:cxn modelId="{A4A3CAE4-FB91-40CE-A0C4-3A07E7DA3A86}" type="presOf" srcId="{3FF75AD1-0DEE-42D1-BB3B-39896A48F86A}" destId="{3EEF29D7-AAC5-401C-847A-E1467CD2282A}" srcOrd="0" destOrd="5" presId="urn:microsoft.com/office/officeart/2005/8/layout/vList2"/>
    <dgm:cxn modelId="{147C3FF7-6644-453A-8E12-DBB14A70DF91}" type="presOf" srcId="{A1F16CCA-E329-44BC-BDE3-2E4E9FB0EF95}" destId="{3EEF29D7-AAC5-401C-847A-E1467CD2282A}" srcOrd="0" destOrd="6" presId="urn:microsoft.com/office/officeart/2005/8/layout/vList2"/>
    <dgm:cxn modelId="{898608F8-C23F-46BD-A02E-DE442CEC3D92}" srcId="{7BFE0450-E338-436A-BFCF-EEBF55EF85AE}" destId="{A1F16CCA-E329-44BC-BDE3-2E4E9FB0EF95}" srcOrd="1" destOrd="0" parTransId="{D581BD55-72D1-4CDD-AC67-EC9DB6E68981}" sibTransId="{12626451-D7F8-474B-B4E1-B63CB26C4379}"/>
    <dgm:cxn modelId="{47C206FF-E73F-43A6-8837-DD75EA1A6C3A}" srcId="{A1F16CCA-E329-44BC-BDE3-2E4E9FB0EF95}" destId="{5B6D250A-323C-4ED2-8F58-20F0A79702A5}" srcOrd="0" destOrd="0" parTransId="{CFD6BC8B-B7D6-4D09-9E24-D6ED746C53F3}" sibTransId="{5772C484-8CF0-443A-B7C7-3E3DD3216AE6}"/>
    <dgm:cxn modelId="{2373CD56-9FAB-4EC0-BE63-C27FAF008912}" type="presParOf" srcId="{91A12D25-17FF-4592-A55F-ED9D6ED54F60}" destId="{A7B2BEF6-0ACF-470C-8928-DF841C29F8BB}" srcOrd="0" destOrd="0" presId="urn:microsoft.com/office/officeart/2005/8/layout/vList2"/>
    <dgm:cxn modelId="{262788E0-D668-46C3-A761-E9111308113C}" type="presParOf" srcId="{91A12D25-17FF-4592-A55F-ED9D6ED54F60}" destId="{3EEF29D7-AAC5-401C-847A-E1467CD228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D3A47E-24D1-4338-BAFD-9BCDC28BDC55}">
      <dsp:nvSpPr>
        <dsp:cNvPr id="0" name=""/>
        <dsp:cNvSpPr/>
      </dsp:nvSpPr>
      <dsp:spPr>
        <a:xfrm>
          <a:off x="0" y="25929"/>
          <a:ext cx="8915400" cy="5045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100" kern="1200"/>
            <a:t>Varias posibilidades</a:t>
          </a:r>
          <a:endParaRPr lang="es-AR" sz="2100" kern="1200" dirty="0"/>
        </a:p>
      </dsp:txBody>
      <dsp:txXfrm>
        <a:off x="24631" y="50560"/>
        <a:ext cx="8866138" cy="455309"/>
      </dsp:txXfrm>
    </dsp:sp>
    <dsp:sp modelId="{D0D13208-9C81-4008-BA9D-1702E82358D4}">
      <dsp:nvSpPr>
        <dsp:cNvPr id="0" name=""/>
        <dsp:cNvSpPr/>
      </dsp:nvSpPr>
      <dsp:spPr>
        <a:xfrm>
          <a:off x="0" y="530500"/>
          <a:ext cx="8915400" cy="1159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Hash virtual</a:t>
          </a:r>
          <a:endParaRPr lang="es-ES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Hash dinámico</a:t>
          </a:r>
          <a:endParaRPr lang="es-ES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 dirty="0"/>
            <a:t>Hash Extensible </a:t>
          </a:r>
        </a:p>
      </dsp:txBody>
      <dsp:txXfrm>
        <a:off x="0" y="530500"/>
        <a:ext cx="8915400" cy="1159200"/>
      </dsp:txXfrm>
    </dsp:sp>
    <dsp:sp modelId="{87CBAC3E-AFC5-4828-BE7C-975F4D55ECCF}">
      <dsp:nvSpPr>
        <dsp:cNvPr id="0" name=""/>
        <dsp:cNvSpPr/>
      </dsp:nvSpPr>
      <dsp:spPr>
        <a:xfrm>
          <a:off x="0" y="1689700"/>
          <a:ext cx="89154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100" kern="1200"/>
            <a:t>Hash Extensible</a:t>
          </a:r>
          <a:endParaRPr lang="es-ES" altLang="es-AR" sz="2100" kern="1200" dirty="0"/>
        </a:p>
      </dsp:txBody>
      <dsp:txXfrm>
        <a:off x="32784" y="1722484"/>
        <a:ext cx="8849832" cy="606012"/>
      </dsp:txXfrm>
    </dsp:sp>
    <dsp:sp modelId="{9694D803-8DB9-4179-9854-241CB1DB60C6}">
      <dsp:nvSpPr>
        <dsp:cNvPr id="0" name=""/>
        <dsp:cNvSpPr/>
      </dsp:nvSpPr>
      <dsp:spPr>
        <a:xfrm>
          <a:off x="0" y="2361280"/>
          <a:ext cx="8915400" cy="1391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Adapta el resultado de la función de hash de acuerdo al número de registros que tenga el archivo, y de las cubetas necesitadas para su almacenamiento.</a:t>
          </a:r>
          <a:endParaRPr lang="es-ES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Función:  Genera secuencia de bits (normalmente 32)</a:t>
          </a:r>
          <a:endParaRPr lang="es-ES" altLang="es-AR" sz="1600" kern="1200" dirty="0"/>
        </a:p>
      </dsp:txBody>
      <dsp:txXfrm>
        <a:off x="0" y="2361280"/>
        <a:ext cx="8915400" cy="13910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96F34D-9F97-4228-A020-A4161800FE78}">
      <dsp:nvSpPr>
        <dsp:cNvPr id="0" name=""/>
        <dsp:cNvSpPr/>
      </dsp:nvSpPr>
      <dsp:spPr>
        <a:xfrm>
          <a:off x="0" y="17394"/>
          <a:ext cx="89154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800" kern="1200"/>
            <a:t>Como trabaja</a:t>
          </a:r>
          <a:endParaRPr lang="es-AR" sz="2800" kern="1200"/>
        </a:p>
      </dsp:txBody>
      <dsp:txXfrm>
        <a:off x="32784" y="50178"/>
        <a:ext cx="8849832" cy="606012"/>
      </dsp:txXfrm>
    </dsp:sp>
    <dsp:sp modelId="{26725103-9A7C-4275-A327-14574E2635C1}">
      <dsp:nvSpPr>
        <dsp:cNvPr id="0" name=""/>
        <dsp:cNvSpPr/>
      </dsp:nvSpPr>
      <dsp:spPr>
        <a:xfrm>
          <a:off x="0" y="688975"/>
          <a:ext cx="8915400" cy="3071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/>
            <a:t>Se utilizan solo los bits necesarios de acuerdo a cada instancia del archivo.</a:t>
          </a:r>
          <a:endParaRPr lang="es-ES" altLang="es-AR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 dirty="0"/>
            <a:t>Los bits tomados forman la dirección del nodo que se utilizará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 dirty="0"/>
            <a:t>Si se intenta insertar a una cubeta llena deben reubicarse todos los registros allí contenidos entre el nodo viejo y el nuevo, para ello se toma un bit más.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 dirty="0"/>
            <a:t>La tabla tendrá tantas entradas (direcciones de nodos) como 2</a:t>
          </a:r>
          <a:r>
            <a:rPr lang="es-ES" altLang="es-AR" sz="2200" kern="1200" baseline="30000" dirty="0"/>
            <a:t>i</a:t>
          </a:r>
          <a:r>
            <a:rPr lang="es-ES" altLang="es-AR" sz="2200" kern="1200" dirty="0"/>
            <a:t>, siendo i el número de bits actuales para el sistema.</a:t>
          </a:r>
        </a:p>
      </dsp:txBody>
      <dsp:txXfrm>
        <a:off x="0" y="688975"/>
        <a:ext cx="8915400" cy="30718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2C623C-335A-49EA-975F-613F7324E893}">
      <dsp:nvSpPr>
        <dsp:cNvPr id="0" name=""/>
        <dsp:cNvSpPr/>
      </dsp:nvSpPr>
      <dsp:spPr>
        <a:xfrm>
          <a:off x="0" y="171198"/>
          <a:ext cx="834495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600" kern="1200" dirty="0"/>
            <a:t>Archivos</a:t>
          </a:r>
          <a:endParaRPr lang="es-AR" sz="2600" kern="1200" dirty="0"/>
        </a:p>
      </dsp:txBody>
      <dsp:txXfrm>
        <a:off x="30442" y="201640"/>
        <a:ext cx="8284066" cy="562726"/>
      </dsp:txXfrm>
    </dsp:sp>
    <dsp:sp modelId="{58AB1686-68ED-4B15-BABB-34537FB7EF44}">
      <dsp:nvSpPr>
        <dsp:cNvPr id="0" name=""/>
        <dsp:cNvSpPr/>
      </dsp:nvSpPr>
      <dsp:spPr>
        <a:xfrm>
          <a:off x="0" y="794809"/>
          <a:ext cx="8344950" cy="699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495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/>
            <a:t>Acomodar datos para satisfacer rápidamente requerimientos</a:t>
          </a:r>
          <a:endParaRPr lang="es-ES" alt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/>
            <a:t>Accesos: resumen</a:t>
          </a:r>
          <a:endParaRPr lang="es-ES" altLang="es-AR" sz="2000" kern="1200" dirty="0"/>
        </a:p>
      </dsp:txBody>
      <dsp:txXfrm>
        <a:off x="0" y="794809"/>
        <a:ext cx="8344950" cy="6996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B2BEF6-0ACF-470C-8928-DF841C29F8BB}">
      <dsp:nvSpPr>
        <dsp:cNvPr id="0" name=""/>
        <dsp:cNvSpPr/>
      </dsp:nvSpPr>
      <dsp:spPr>
        <a:xfrm>
          <a:off x="0" y="115832"/>
          <a:ext cx="89154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100" kern="1200"/>
            <a:t>Elección de organización</a:t>
          </a:r>
          <a:endParaRPr lang="es-AR" sz="2100" kern="1200"/>
        </a:p>
      </dsp:txBody>
      <dsp:txXfrm>
        <a:off x="24588" y="140420"/>
        <a:ext cx="8866224" cy="454509"/>
      </dsp:txXfrm>
    </dsp:sp>
    <dsp:sp modelId="{3EEF29D7-AAC5-401C-847A-E1467CD2282A}">
      <dsp:nvSpPr>
        <dsp:cNvPr id="0" name=""/>
        <dsp:cNvSpPr/>
      </dsp:nvSpPr>
      <dsp:spPr>
        <a:xfrm>
          <a:off x="0" y="619517"/>
          <a:ext cx="8915400" cy="30429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Captar los requerimientos de usuario</a:t>
          </a:r>
          <a:endParaRPr lang="es-ES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Que examinar</a:t>
          </a:r>
          <a:endParaRPr lang="es-ES" altLang="es-AR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Características del archivo</a:t>
          </a:r>
          <a:endParaRPr lang="es-ES" altLang="es-AR" sz="1600" kern="1200" dirty="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Número de registros, tamaño de registros</a:t>
          </a:r>
          <a:endParaRPr lang="es-ES" altLang="es-AR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Requerimientos de usuario</a:t>
          </a:r>
          <a:endParaRPr lang="es-ES" altLang="es-AR" sz="1600" kern="1200" dirty="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 dirty="0"/>
            <a:t>Tipos de operaciones, número de accesos a archivos</a:t>
          </a:r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 dirty="0"/>
            <a:t>Características del </a:t>
          </a:r>
          <a:r>
            <a:rPr lang="es-ES" altLang="es-AR" sz="1600" kern="1200" dirty="0" err="1"/>
            <a:t>hard</a:t>
          </a:r>
          <a:endParaRPr lang="es-ES" altLang="es-AR" sz="1600" kern="1200" dirty="0"/>
        </a:p>
        <a:p>
          <a:pPr marL="685800" lvl="4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Tamaño de sectores, bloques, pistas, cilíndros, etc.</a:t>
          </a:r>
          <a:endParaRPr lang="es-ES" altLang="es-AR" sz="1600" kern="1200" dirty="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Parámetros</a:t>
          </a:r>
          <a:endParaRPr lang="es-ES" altLang="es-AR" sz="1600" kern="1200" dirty="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Tiempo (necesario para desarrollar y mantener el soft, para procesar archivos)</a:t>
          </a:r>
          <a:endParaRPr lang="es-ES" altLang="es-AR" sz="1600" kern="1200" dirty="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 dirty="0"/>
            <a:t>Uso promedio (# reg. Usados/ #registros)</a:t>
          </a:r>
          <a:endParaRPr lang="es-AR" sz="1600" kern="1200" dirty="0"/>
        </a:p>
      </dsp:txBody>
      <dsp:txXfrm>
        <a:off x="0" y="619517"/>
        <a:ext cx="8915400" cy="30429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98A73-BFC0-440F-AB9E-CBC58126C22B}" type="datetimeFigureOut">
              <a:rPr lang="es-AR" smtClean="0"/>
              <a:t>22/9/2025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1EBD0-B351-4773-9296-22C7F008DF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732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2527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40344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2724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47056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5042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8187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34275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735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600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68771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684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296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2192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44642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756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446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FOD - CLASE 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5735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4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audio" Target="../media/media5.m4a"/><Relationship Id="rId5" Type="http://schemas.microsoft.com/office/2007/relationships/media" Target="../media/media5.m4a"/><Relationship Id="rId4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9.m4a"/><Relationship Id="rId3" Type="http://schemas.microsoft.com/office/2007/relationships/media" Target="../media/media7.m4a"/><Relationship Id="rId7" Type="http://schemas.microsoft.com/office/2007/relationships/media" Target="../media/media9.m4a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audio" Target="../media/media8.m4a"/><Relationship Id="rId5" Type="http://schemas.microsoft.com/office/2007/relationships/media" Target="../media/media8.m4a"/><Relationship Id="rId10" Type="http://schemas.openxmlformats.org/officeDocument/2006/relationships/image" Target="../media/image1.png"/><Relationship Id="rId4" Type="http://schemas.openxmlformats.org/officeDocument/2006/relationships/audio" Target="../media/media7.m4a"/><Relationship Id="rId9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1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audio" Target="../media/media12.m4a"/><Relationship Id="rId5" Type="http://schemas.microsoft.com/office/2007/relationships/media" Target="../media/media12.m4a"/><Relationship Id="rId4" Type="http://schemas.openxmlformats.org/officeDocument/2006/relationships/audio" Target="../media/media11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5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audio" Target="../media/media16.m4a"/><Relationship Id="rId5" Type="http://schemas.microsoft.com/office/2007/relationships/media" Target="../media/media16.m4a"/><Relationship Id="rId4" Type="http://schemas.openxmlformats.org/officeDocument/2006/relationships/audio" Target="../media/media15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AR" dirty="0"/>
              <a:t>Hashing (</a:t>
            </a:r>
            <a:r>
              <a:rPr lang="en-US" altLang="es-AR" dirty="0" err="1"/>
              <a:t>Dispersión</a:t>
            </a:r>
            <a:r>
              <a:rPr lang="en-US" altLang="es-AR" dirty="0"/>
              <a:t>) </a:t>
            </a:r>
            <a:r>
              <a:rPr lang="en-US" altLang="es-AR" dirty="0">
                <a:sym typeface="Wingdings" panose="05000000000000000000" pitchFamily="2" charset="2"/>
              </a:rPr>
              <a:t> </a:t>
            </a:r>
            <a:r>
              <a:rPr lang="en-US" altLang="es-AR" dirty="0" err="1">
                <a:sym typeface="Wingdings" panose="05000000000000000000" pitchFamily="2" charset="2"/>
              </a:rPr>
              <a:t>espacio</a:t>
            </a:r>
            <a:r>
              <a:rPr lang="en-US" altLang="es-AR" dirty="0">
                <a:sym typeface="Wingdings" panose="05000000000000000000" pitchFamily="2" charset="2"/>
              </a:rPr>
              <a:t> </a:t>
            </a:r>
            <a:r>
              <a:rPr lang="en-US" altLang="es-AR" dirty="0" err="1">
                <a:sym typeface="Wingdings" panose="05000000000000000000" pitchFamily="2" charset="2"/>
              </a:rPr>
              <a:t>dinámico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7740472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75A2-7686-4E23-864C-837B60AD27A5}" type="slidenum">
              <a:rPr lang="es-ES" altLang="es-AR" smtClean="0"/>
              <a:pPr/>
              <a:t>1</a:t>
            </a:fld>
            <a:endParaRPr lang="es-ES" altLang="es-AR"/>
          </a:p>
        </p:txBody>
      </p:sp>
      <p:pic>
        <p:nvPicPr>
          <p:cNvPr id="2" name="c7_36" descr="c7_36">
            <a:hlinkClick r:id="" action="ppaction://media"/>
            <a:extLst>
              <a:ext uri="{FF2B5EF4-FFF2-40B4-BE49-F238E27FC236}">
                <a16:creationId xmlns:a16="http://schemas.microsoft.com/office/drawing/2014/main" id="{35878736-76D2-5D40-87A3-8EDB4A56B4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66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0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BB2B6-A58D-E04B-B6E5-341EB997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367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Ejemplo de hash extensible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B81D7-B7A0-5849-BF88-44152BA9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FD8742-867A-3B4B-86D9-DAD9A7BF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807474-FFD8-464A-B7AF-1ED26FC5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10</a:t>
            </a:fld>
            <a:endParaRPr lang="es-AR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9687160C-38D8-2948-82EB-128B60A393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2194332"/>
              </p:ext>
            </p:extLst>
          </p:nvPr>
        </p:nvGraphicFramePr>
        <p:xfrm>
          <a:off x="2278284" y="970344"/>
          <a:ext cx="857677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8385">
                  <a:extLst>
                    <a:ext uri="{9D8B030D-6E8A-4147-A177-3AD203B41FA5}">
                      <a16:colId xmlns:a16="http://schemas.microsoft.com/office/drawing/2014/main" val="4028928213"/>
                    </a:ext>
                  </a:extLst>
                </a:gridCol>
                <a:gridCol w="4288385">
                  <a:extLst>
                    <a:ext uri="{9D8B030D-6E8A-4147-A177-3AD203B41FA5}">
                      <a16:colId xmlns:a16="http://schemas.microsoft.com/office/drawing/2014/main" val="1738320462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Tau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0011  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8528320"/>
                  </a:ext>
                </a:extLst>
              </a:tr>
            </a:tbl>
          </a:graphicData>
        </a:graphic>
      </p:graphicFrame>
      <p:sp>
        <p:nvSpPr>
          <p:cNvPr id="7" name="Flecha derecha 6">
            <a:extLst>
              <a:ext uri="{FF2B5EF4-FFF2-40B4-BE49-F238E27FC236}">
                <a16:creationId xmlns:a16="http://schemas.microsoft.com/office/drawing/2014/main" id="{69389724-36D9-FB49-9464-6CB4BE40CDDE}"/>
              </a:ext>
            </a:extLst>
          </p:cNvPr>
          <p:cNvSpPr/>
          <p:nvPr/>
        </p:nvSpPr>
        <p:spPr>
          <a:xfrm rot="20733829">
            <a:off x="1491986" y="3006708"/>
            <a:ext cx="1359297" cy="2501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4448589-49B2-094C-89FD-7DFF1432BB8F}"/>
              </a:ext>
            </a:extLst>
          </p:cNvPr>
          <p:cNvSpPr txBox="1"/>
          <p:nvPr/>
        </p:nvSpPr>
        <p:spPr>
          <a:xfrm>
            <a:off x="427659" y="2682341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68BF3FF-E7BB-704C-8A46-6C98DF5E7487}"/>
              </a:ext>
            </a:extLst>
          </p:cNvPr>
          <p:cNvSpPr txBox="1"/>
          <p:nvPr/>
        </p:nvSpPr>
        <p:spPr>
          <a:xfrm>
            <a:off x="130212" y="2188558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2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8771E34-AD0D-824C-A7C4-E2770C8043A9}"/>
              </a:ext>
            </a:extLst>
          </p:cNvPr>
          <p:cNvSpPr txBox="1"/>
          <p:nvPr/>
        </p:nvSpPr>
        <p:spPr>
          <a:xfrm>
            <a:off x="427659" y="3051673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4A0F807-AF16-E54D-94DB-C2F6485C0ED0}"/>
              </a:ext>
            </a:extLst>
          </p:cNvPr>
          <p:cNvSpPr txBox="1"/>
          <p:nvPr/>
        </p:nvSpPr>
        <p:spPr>
          <a:xfrm>
            <a:off x="447315" y="3427918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4506091-D286-D545-B18D-50713D0F3DC9}"/>
              </a:ext>
            </a:extLst>
          </p:cNvPr>
          <p:cNvSpPr txBox="1"/>
          <p:nvPr/>
        </p:nvSpPr>
        <p:spPr>
          <a:xfrm>
            <a:off x="447315" y="3797250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F8CCB11-2FF5-9343-9417-5A0C2549A981}"/>
              </a:ext>
            </a:extLst>
          </p:cNvPr>
          <p:cNvSpPr txBox="1"/>
          <p:nvPr/>
        </p:nvSpPr>
        <p:spPr>
          <a:xfrm>
            <a:off x="2939643" y="3158642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6232A92-2FBF-E54C-B7A5-F4D153DFF59C}"/>
              </a:ext>
            </a:extLst>
          </p:cNvPr>
          <p:cNvSpPr txBox="1"/>
          <p:nvPr/>
        </p:nvSpPr>
        <p:spPr>
          <a:xfrm>
            <a:off x="2939643" y="3527974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Beta delta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ACB94C3-E083-1245-B43A-64D1B66931D1}"/>
              </a:ext>
            </a:extLst>
          </p:cNvPr>
          <p:cNvSpPr txBox="1"/>
          <p:nvPr/>
        </p:nvSpPr>
        <p:spPr>
          <a:xfrm>
            <a:off x="4856077" y="3529343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22AF86E-4079-5F41-B6EA-EFFA3CF225AF}"/>
              </a:ext>
            </a:extLst>
          </p:cNvPr>
          <p:cNvSpPr txBox="1"/>
          <p:nvPr/>
        </p:nvSpPr>
        <p:spPr>
          <a:xfrm>
            <a:off x="2939643" y="3972140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D7BF7AD5-C612-D844-BE20-99B036D2FCD8}"/>
              </a:ext>
            </a:extLst>
          </p:cNvPr>
          <p:cNvSpPr txBox="1"/>
          <p:nvPr/>
        </p:nvSpPr>
        <p:spPr>
          <a:xfrm>
            <a:off x="2939643" y="4341472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lumOff val="25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Alfa  omega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E671635-7F3B-534A-AD55-F04ED31D57A2}"/>
              </a:ext>
            </a:extLst>
          </p:cNvPr>
          <p:cNvSpPr txBox="1"/>
          <p:nvPr/>
        </p:nvSpPr>
        <p:spPr>
          <a:xfrm>
            <a:off x="4856077" y="4342841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19" name="Flecha derecha 18">
            <a:extLst>
              <a:ext uri="{FF2B5EF4-FFF2-40B4-BE49-F238E27FC236}">
                <a16:creationId xmlns:a16="http://schemas.microsoft.com/office/drawing/2014/main" id="{6836A8DC-F597-B145-9C6C-FB21F20287E2}"/>
              </a:ext>
            </a:extLst>
          </p:cNvPr>
          <p:cNvSpPr/>
          <p:nvPr/>
        </p:nvSpPr>
        <p:spPr>
          <a:xfrm>
            <a:off x="1508055" y="3593083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0" name="Flecha derecha 19">
            <a:extLst>
              <a:ext uri="{FF2B5EF4-FFF2-40B4-BE49-F238E27FC236}">
                <a16:creationId xmlns:a16="http://schemas.microsoft.com/office/drawing/2014/main" id="{358F6759-B2ED-FC48-918D-DEBE8485C0A1}"/>
              </a:ext>
            </a:extLst>
          </p:cNvPr>
          <p:cNvSpPr/>
          <p:nvPr/>
        </p:nvSpPr>
        <p:spPr>
          <a:xfrm rot="1335838">
            <a:off x="1514676" y="4201325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DDE3915-13BF-F047-95FB-D5B5F6B087FF}"/>
              </a:ext>
            </a:extLst>
          </p:cNvPr>
          <p:cNvSpPr txBox="1"/>
          <p:nvPr/>
        </p:nvSpPr>
        <p:spPr>
          <a:xfrm>
            <a:off x="2881397" y="1619043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FD564994-B7E3-A547-ACB8-FB474AD12BAE}"/>
              </a:ext>
            </a:extLst>
          </p:cNvPr>
          <p:cNvSpPr txBox="1"/>
          <p:nvPr/>
        </p:nvSpPr>
        <p:spPr>
          <a:xfrm>
            <a:off x="2881396" y="2003508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Epsilon  pi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5D86A2A-86E3-0341-8E11-02F7E1B8B7B9}"/>
              </a:ext>
            </a:extLst>
          </p:cNvPr>
          <p:cNvSpPr txBox="1"/>
          <p:nvPr/>
        </p:nvSpPr>
        <p:spPr>
          <a:xfrm>
            <a:off x="5087391" y="1989744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DBF05CB-A347-3342-9485-6079A33DFF76}"/>
              </a:ext>
            </a:extLst>
          </p:cNvPr>
          <p:cNvSpPr txBox="1"/>
          <p:nvPr/>
        </p:nvSpPr>
        <p:spPr>
          <a:xfrm>
            <a:off x="2881397" y="2459599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F5C221C0-06AF-EA43-8E98-1AAEF9EB525D}"/>
              </a:ext>
            </a:extLst>
          </p:cNvPr>
          <p:cNvSpPr txBox="1"/>
          <p:nvPr/>
        </p:nvSpPr>
        <p:spPr>
          <a:xfrm>
            <a:off x="2881396" y="2844064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Tita  gamma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34FC14E-BC01-8A4A-BED6-E77B1D0121BF}"/>
              </a:ext>
            </a:extLst>
          </p:cNvPr>
          <p:cNvSpPr txBox="1"/>
          <p:nvPr/>
        </p:nvSpPr>
        <p:spPr>
          <a:xfrm>
            <a:off x="5087391" y="28303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3</a:t>
            </a:r>
          </a:p>
        </p:txBody>
      </p:sp>
      <p:sp>
        <p:nvSpPr>
          <p:cNvPr id="27" name="Flecha derecha 26">
            <a:extLst>
              <a:ext uri="{FF2B5EF4-FFF2-40B4-BE49-F238E27FC236}">
                <a16:creationId xmlns:a16="http://schemas.microsoft.com/office/drawing/2014/main" id="{5B74FA22-92EC-FA49-ABF7-80706E4AAC9B}"/>
              </a:ext>
            </a:extLst>
          </p:cNvPr>
          <p:cNvSpPr/>
          <p:nvPr/>
        </p:nvSpPr>
        <p:spPr>
          <a:xfrm rot="20733829">
            <a:off x="1528301" y="2459759"/>
            <a:ext cx="1359297" cy="2501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18A49F3F-A6B4-A749-AA9F-59B5379C990C}"/>
              </a:ext>
            </a:extLst>
          </p:cNvPr>
          <p:cNvSpPr txBox="1"/>
          <p:nvPr/>
        </p:nvSpPr>
        <p:spPr>
          <a:xfrm>
            <a:off x="8972612" y="3071799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243B46A9-49E2-794E-B763-DC033DE829F6}"/>
              </a:ext>
            </a:extLst>
          </p:cNvPr>
          <p:cNvSpPr txBox="1"/>
          <p:nvPr/>
        </p:nvSpPr>
        <p:spPr>
          <a:xfrm>
            <a:off x="8972612" y="3441131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Beta delta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A50C7601-05AB-C340-A7D9-8467B9F94982}"/>
              </a:ext>
            </a:extLst>
          </p:cNvPr>
          <p:cNvSpPr txBox="1"/>
          <p:nvPr/>
        </p:nvSpPr>
        <p:spPr>
          <a:xfrm>
            <a:off x="10889046" y="34425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715AE977-1FF9-A14B-9D46-9219E75D5B73}"/>
              </a:ext>
            </a:extLst>
          </p:cNvPr>
          <p:cNvSpPr txBox="1"/>
          <p:nvPr/>
        </p:nvSpPr>
        <p:spPr>
          <a:xfrm>
            <a:off x="8914366" y="1532200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B77E2463-C1A7-234E-BEFD-A4934BFCF5FD}"/>
              </a:ext>
            </a:extLst>
          </p:cNvPr>
          <p:cNvSpPr txBox="1"/>
          <p:nvPr/>
        </p:nvSpPr>
        <p:spPr>
          <a:xfrm>
            <a:off x="8914365" y="1916665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Epsilon  pi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569C55C1-210B-D249-A40E-7C5DCEAA92DC}"/>
              </a:ext>
            </a:extLst>
          </p:cNvPr>
          <p:cNvSpPr txBox="1"/>
          <p:nvPr/>
        </p:nvSpPr>
        <p:spPr>
          <a:xfrm>
            <a:off x="11120360" y="1902901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180308C9-3C8B-ED45-9BFF-E73BF0FDF279}"/>
              </a:ext>
            </a:extLst>
          </p:cNvPr>
          <p:cNvSpPr txBox="1"/>
          <p:nvPr/>
        </p:nvSpPr>
        <p:spPr>
          <a:xfrm>
            <a:off x="8914366" y="2372756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57790EC3-6914-0A45-B612-C7CE8F6B7A07}"/>
              </a:ext>
            </a:extLst>
          </p:cNvPr>
          <p:cNvSpPr txBox="1"/>
          <p:nvPr/>
        </p:nvSpPr>
        <p:spPr>
          <a:xfrm>
            <a:off x="8914365" y="2757221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Tita  gamma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9CB33669-475A-0942-9C48-C4882514760E}"/>
              </a:ext>
            </a:extLst>
          </p:cNvPr>
          <p:cNvSpPr txBox="1"/>
          <p:nvPr/>
        </p:nvSpPr>
        <p:spPr>
          <a:xfrm>
            <a:off x="11120360" y="274345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3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0EF46D9-D8CB-7D4A-9DA9-548EDB9D1BAE}"/>
              </a:ext>
            </a:extLst>
          </p:cNvPr>
          <p:cNvSpPr txBox="1"/>
          <p:nvPr/>
        </p:nvSpPr>
        <p:spPr>
          <a:xfrm>
            <a:off x="8856119" y="4061799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061DA7AE-6509-C648-A874-42A2EC4E02B9}"/>
              </a:ext>
            </a:extLst>
          </p:cNvPr>
          <p:cNvSpPr txBox="1"/>
          <p:nvPr/>
        </p:nvSpPr>
        <p:spPr>
          <a:xfrm>
            <a:off x="8856119" y="4431131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lumOff val="25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27D0CA4D-7DEF-7C44-98B8-9F23C636451D}"/>
              </a:ext>
            </a:extLst>
          </p:cNvPr>
          <p:cNvSpPr txBox="1"/>
          <p:nvPr/>
        </p:nvSpPr>
        <p:spPr>
          <a:xfrm>
            <a:off x="10772553" y="44325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E71521C1-7721-EF46-BF36-A02354198BFA}"/>
              </a:ext>
            </a:extLst>
          </p:cNvPr>
          <p:cNvSpPr txBox="1"/>
          <p:nvPr/>
        </p:nvSpPr>
        <p:spPr>
          <a:xfrm>
            <a:off x="8853924" y="4977767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BDBBFFE7-4DF0-7044-A777-CE909D27F8E7}"/>
              </a:ext>
            </a:extLst>
          </p:cNvPr>
          <p:cNvSpPr txBox="1"/>
          <p:nvPr/>
        </p:nvSpPr>
        <p:spPr>
          <a:xfrm>
            <a:off x="8853924" y="5347099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lumOff val="25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6454D14C-0552-A646-9996-2DE66D70CC4D}"/>
              </a:ext>
            </a:extLst>
          </p:cNvPr>
          <p:cNvSpPr txBox="1"/>
          <p:nvPr/>
        </p:nvSpPr>
        <p:spPr>
          <a:xfrm>
            <a:off x="10770358" y="5348468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4</a:t>
            </a:r>
          </a:p>
        </p:txBody>
      </p:sp>
      <p:sp>
        <p:nvSpPr>
          <p:cNvPr id="44" name="Flecha derecha 43">
            <a:extLst>
              <a:ext uri="{FF2B5EF4-FFF2-40B4-BE49-F238E27FC236}">
                <a16:creationId xmlns:a16="http://schemas.microsoft.com/office/drawing/2014/main" id="{16105A3D-D467-384B-8409-82C6BB821AD8}"/>
              </a:ext>
            </a:extLst>
          </p:cNvPr>
          <p:cNvSpPr/>
          <p:nvPr/>
        </p:nvSpPr>
        <p:spPr>
          <a:xfrm rot="19613068">
            <a:off x="7131682" y="2841532"/>
            <a:ext cx="2061043" cy="1994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D4BF1EA9-8950-9947-9D4E-7EDFF67CAF8E}"/>
              </a:ext>
            </a:extLst>
          </p:cNvPr>
          <p:cNvSpPr txBox="1"/>
          <p:nvPr/>
        </p:nvSpPr>
        <p:spPr>
          <a:xfrm>
            <a:off x="6311741" y="2956792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000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549C53F0-1FE2-4F4C-9B28-07F3C0ACE1EA}"/>
              </a:ext>
            </a:extLst>
          </p:cNvPr>
          <p:cNvSpPr txBox="1"/>
          <p:nvPr/>
        </p:nvSpPr>
        <p:spPr>
          <a:xfrm>
            <a:off x="6014294" y="2463009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3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48F8B0C8-22F9-0C4B-9A32-CB9759DAB72B}"/>
              </a:ext>
            </a:extLst>
          </p:cNvPr>
          <p:cNvSpPr txBox="1"/>
          <p:nvPr/>
        </p:nvSpPr>
        <p:spPr>
          <a:xfrm>
            <a:off x="6311741" y="3326124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100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439EFA49-4674-9B48-89C9-01AE529A9FA7}"/>
              </a:ext>
            </a:extLst>
          </p:cNvPr>
          <p:cNvSpPr txBox="1"/>
          <p:nvPr/>
        </p:nvSpPr>
        <p:spPr>
          <a:xfrm>
            <a:off x="6331397" y="3702369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010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6E6D1D3D-A884-8640-8960-AA56FB08A201}"/>
              </a:ext>
            </a:extLst>
          </p:cNvPr>
          <p:cNvSpPr txBox="1"/>
          <p:nvPr/>
        </p:nvSpPr>
        <p:spPr>
          <a:xfrm>
            <a:off x="6331397" y="4071701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110</a:t>
            </a:r>
          </a:p>
        </p:txBody>
      </p:sp>
      <p:sp>
        <p:nvSpPr>
          <p:cNvPr id="50" name="Flecha derecha 49">
            <a:extLst>
              <a:ext uri="{FF2B5EF4-FFF2-40B4-BE49-F238E27FC236}">
                <a16:creationId xmlns:a16="http://schemas.microsoft.com/office/drawing/2014/main" id="{057834AB-8E94-CD4A-B2A7-34DCF513F3BA}"/>
              </a:ext>
            </a:extLst>
          </p:cNvPr>
          <p:cNvSpPr/>
          <p:nvPr/>
        </p:nvSpPr>
        <p:spPr>
          <a:xfrm rot="20717570">
            <a:off x="7330853" y="4937998"/>
            <a:ext cx="1700818" cy="2596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1" name="Flecha derecha 50">
            <a:extLst>
              <a:ext uri="{FF2B5EF4-FFF2-40B4-BE49-F238E27FC236}">
                <a16:creationId xmlns:a16="http://schemas.microsoft.com/office/drawing/2014/main" id="{3EF2C3E7-4908-724C-828F-F834D52D6C9F}"/>
              </a:ext>
            </a:extLst>
          </p:cNvPr>
          <p:cNvSpPr/>
          <p:nvPr/>
        </p:nvSpPr>
        <p:spPr>
          <a:xfrm rot="20928512">
            <a:off x="7378833" y="5515027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2" name="Flecha derecha 51">
            <a:extLst>
              <a:ext uri="{FF2B5EF4-FFF2-40B4-BE49-F238E27FC236}">
                <a16:creationId xmlns:a16="http://schemas.microsoft.com/office/drawing/2014/main" id="{B6C2E812-7CEC-A54F-83E3-4AB9A0DB786A}"/>
              </a:ext>
            </a:extLst>
          </p:cNvPr>
          <p:cNvSpPr/>
          <p:nvPr/>
        </p:nvSpPr>
        <p:spPr>
          <a:xfrm rot="20291567">
            <a:off x="7290145" y="2550239"/>
            <a:ext cx="1841171" cy="2142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B8751B42-FD59-B741-BA60-619E7C389243}"/>
              </a:ext>
            </a:extLst>
          </p:cNvPr>
          <p:cNvSpPr txBox="1"/>
          <p:nvPr/>
        </p:nvSpPr>
        <p:spPr>
          <a:xfrm>
            <a:off x="6342166" y="4432220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001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E3392A0F-0DB8-D04D-A552-1D7622671A54}"/>
              </a:ext>
            </a:extLst>
          </p:cNvPr>
          <p:cNvSpPr txBox="1"/>
          <p:nvPr/>
        </p:nvSpPr>
        <p:spPr>
          <a:xfrm>
            <a:off x="6342166" y="4801552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101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B8305DD0-365B-D248-8559-E8BA80C9C431}"/>
              </a:ext>
            </a:extLst>
          </p:cNvPr>
          <p:cNvSpPr txBox="1"/>
          <p:nvPr/>
        </p:nvSpPr>
        <p:spPr>
          <a:xfrm>
            <a:off x="6361822" y="5177797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011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C4E2B4D9-B5CB-3D41-8BC8-2F538F6BB9B1}"/>
              </a:ext>
            </a:extLst>
          </p:cNvPr>
          <p:cNvSpPr txBox="1"/>
          <p:nvPr/>
        </p:nvSpPr>
        <p:spPr>
          <a:xfrm>
            <a:off x="6361822" y="5547129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111</a:t>
            </a:r>
          </a:p>
        </p:txBody>
      </p:sp>
      <p:sp>
        <p:nvSpPr>
          <p:cNvPr id="57" name="Flecha derecha 56">
            <a:extLst>
              <a:ext uri="{FF2B5EF4-FFF2-40B4-BE49-F238E27FC236}">
                <a16:creationId xmlns:a16="http://schemas.microsoft.com/office/drawing/2014/main" id="{00C1B5DC-0E96-584C-A901-5C4DC8D0BA87}"/>
              </a:ext>
            </a:extLst>
          </p:cNvPr>
          <p:cNvSpPr/>
          <p:nvPr/>
        </p:nvSpPr>
        <p:spPr>
          <a:xfrm rot="19547412">
            <a:off x="7225835" y="3302709"/>
            <a:ext cx="1700818" cy="1431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8" name="Flecha derecha 57">
            <a:extLst>
              <a:ext uri="{FF2B5EF4-FFF2-40B4-BE49-F238E27FC236}">
                <a16:creationId xmlns:a16="http://schemas.microsoft.com/office/drawing/2014/main" id="{52448DCD-78C0-B042-828E-72CF2DA80C07}"/>
              </a:ext>
            </a:extLst>
          </p:cNvPr>
          <p:cNvSpPr/>
          <p:nvPr/>
        </p:nvSpPr>
        <p:spPr>
          <a:xfrm rot="19198859">
            <a:off x="7155648" y="3582651"/>
            <a:ext cx="1938993" cy="2066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9" name="Flecha derecha 58">
            <a:extLst>
              <a:ext uri="{FF2B5EF4-FFF2-40B4-BE49-F238E27FC236}">
                <a16:creationId xmlns:a16="http://schemas.microsoft.com/office/drawing/2014/main" id="{3F67137E-72A1-0E4A-AFD3-7639DE844D07}"/>
              </a:ext>
            </a:extLst>
          </p:cNvPr>
          <p:cNvSpPr/>
          <p:nvPr/>
        </p:nvSpPr>
        <p:spPr>
          <a:xfrm rot="19722550">
            <a:off x="7326182" y="4086979"/>
            <a:ext cx="1731399" cy="1500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0" name="Flecha derecha 59">
            <a:extLst>
              <a:ext uri="{FF2B5EF4-FFF2-40B4-BE49-F238E27FC236}">
                <a16:creationId xmlns:a16="http://schemas.microsoft.com/office/drawing/2014/main" id="{70626227-1530-F949-81B7-5444B112188E}"/>
              </a:ext>
            </a:extLst>
          </p:cNvPr>
          <p:cNvSpPr/>
          <p:nvPr/>
        </p:nvSpPr>
        <p:spPr>
          <a:xfrm rot="19766803">
            <a:off x="7274638" y="4300192"/>
            <a:ext cx="1982997" cy="1579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62" name="c7_45" descr="c7_45">
            <a:hlinkClick r:id="" action="ppaction://media"/>
            <a:extLst>
              <a:ext uri="{FF2B5EF4-FFF2-40B4-BE49-F238E27FC236}">
                <a16:creationId xmlns:a16="http://schemas.microsoft.com/office/drawing/2014/main" id="{345A90C7-7589-8B46-AF75-3A98E86419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514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BB2B6-A58D-E04B-B6E5-341EB997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367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Ejemplo de hash extensible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B81D7-B7A0-5849-BF88-44152BA9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FD8742-867A-3B4B-86D9-DAD9A7BF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807474-FFD8-464A-B7AF-1ED26FC5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11</a:t>
            </a:fld>
            <a:endParaRPr lang="es-AR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4DDD048-8C49-E44F-9B67-223244A7A4C6}"/>
              </a:ext>
            </a:extLst>
          </p:cNvPr>
          <p:cNvSpPr txBox="1"/>
          <p:nvPr/>
        </p:nvSpPr>
        <p:spPr>
          <a:xfrm>
            <a:off x="6097758" y="2327381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75C4C8-26DF-C34D-8D57-F1A741D08CCE}"/>
              </a:ext>
            </a:extLst>
          </p:cNvPr>
          <p:cNvSpPr txBox="1"/>
          <p:nvPr/>
        </p:nvSpPr>
        <p:spPr>
          <a:xfrm>
            <a:off x="6097758" y="2696713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Beta delta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B48E8BF-467B-6A4A-A269-F0D860F42460}"/>
              </a:ext>
            </a:extLst>
          </p:cNvPr>
          <p:cNvSpPr txBox="1"/>
          <p:nvPr/>
        </p:nvSpPr>
        <p:spPr>
          <a:xfrm>
            <a:off x="8014192" y="2698082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FA030881-028A-A448-A5FA-C08A03AD003D}"/>
              </a:ext>
            </a:extLst>
          </p:cNvPr>
          <p:cNvSpPr txBox="1"/>
          <p:nvPr/>
        </p:nvSpPr>
        <p:spPr>
          <a:xfrm>
            <a:off x="6039512" y="787782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C22BBD8-0896-744B-B962-CEA6ECB9A532}"/>
              </a:ext>
            </a:extLst>
          </p:cNvPr>
          <p:cNvSpPr txBox="1"/>
          <p:nvPr/>
        </p:nvSpPr>
        <p:spPr>
          <a:xfrm>
            <a:off x="6039511" y="1172247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Epsilon  pi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EB1D0C9-9A2E-E54A-A33B-AD19FC9DB4FE}"/>
              </a:ext>
            </a:extLst>
          </p:cNvPr>
          <p:cNvSpPr txBox="1"/>
          <p:nvPr/>
        </p:nvSpPr>
        <p:spPr>
          <a:xfrm>
            <a:off x="6039512" y="1628338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EAF63B0-090E-0C4D-98CA-12DB5B1701C7}"/>
              </a:ext>
            </a:extLst>
          </p:cNvPr>
          <p:cNvSpPr txBox="1"/>
          <p:nvPr/>
        </p:nvSpPr>
        <p:spPr>
          <a:xfrm>
            <a:off x="6039511" y="2012803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Tita  gamma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064BDF4-125A-5E48-A7D1-6C20BC7BB36B}"/>
              </a:ext>
            </a:extLst>
          </p:cNvPr>
          <p:cNvSpPr txBox="1"/>
          <p:nvPr/>
        </p:nvSpPr>
        <p:spPr>
          <a:xfrm>
            <a:off x="5981265" y="3317381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B15944A-2445-CA4F-9F71-7DB7945FC336}"/>
              </a:ext>
            </a:extLst>
          </p:cNvPr>
          <p:cNvSpPr txBox="1"/>
          <p:nvPr/>
        </p:nvSpPr>
        <p:spPr>
          <a:xfrm>
            <a:off x="5981265" y="3686713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Tau  alfa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7667433-9D71-4E45-A245-09312C61222C}"/>
              </a:ext>
            </a:extLst>
          </p:cNvPr>
          <p:cNvSpPr txBox="1"/>
          <p:nvPr/>
        </p:nvSpPr>
        <p:spPr>
          <a:xfrm>
            <a:off x="7897699" y="3688082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C51CB9A-0BC9-5947-8612-1CB1F3DC1B67}"/>
              </a:ext>
            </a:extLst>
          </p:cNvPr>
          <p:cNvSpPr txBox="1"/>
          <p:nvPr/>
        </p:nvSpPr>
        <p:spPr>
          <a:xfrm>
            <a:off x="5979070" y="4233349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F190A9A-B840-224A-A58D-AB95FD80EAB1}"/>
              </a:ext>
            </a:extLst>
          </p:cNvPr>
          <p:cNvSpPr txBox="1"/>
          <p:nvPr/>
        </p:nvSpPr>
        <p:spPr>
          <a:xfrm>
            <a:off x="5979070" y="4602681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omega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C24AE963-535E-7B49-BFEB-488B5629D061}"/>
              </a:ext>
            </a:extLst>
          </p:cNvPr>
          <p:cNvSpPr txBox="1"/>
          <p:nvPr/>
        </p:nvSpPr>
        <p:spPr>
          <a:xfrm>
            <a:off x="7895504" y="460405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4</a:t>
            </a:r>
          </a:p>
        </p:txBody>
      </p:sp>
      <p:sp>
        <p:nvSpPr>
          <p:cNvPr id="20" name="Flecha derecha 19">
            <a:extLst>
              <a:ext uri="{FF2B5EF4-FFF2-40B4-BE49-F238E27FC236}">
                <a16:creationId xmlns:a16="http://schemas.microsoft.com/office/drawing/2014/main" id="{DDE6EA60-7DBC-8244-BD05-C231FF39DE8C}"/>
              </a:ext>
            </a:extLst>
          </p:cNvPr>
          <p:cNvSpPr/>
          <p:nvPr/>
        </p:nvSpPr>
        <p:spPr>
          <a:xfrm rot="19613068">
            <a:off x="4256828" y="2097114"/>
            <a:ext cx="2061043" cy="1994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D0C8CB1-7948-1044-9EA0-A68C124D8FDF}"/>
              </a:ext>
            </a:extLst>
          </p:cNvPr>
          <p:cNvSpPr txBox="1"/>
          <p:nvPr/>
        </p:nvSpPr>
        <p:spPr>
          <a:xfrm>
            <a:off x="3436887" y="2212374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000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4C6892E0-0D1F-284C-9A82-08DD7AB6921A}"/>
              </a:ext>
            </a:extLst>
          </p:cNvPr>
          <p:cNvSpPr txBox="1"/>
          <p:nvPr/>
        </p:nvSpPr>
        <p:spPr>
          <a:xfrm>
            <a:off x="2562433" y="1598554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3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42C9DA3-4CBC-4445-86F0-69DF1AE736FA}"/>
              </a:ext>
            </a:extLst>
          </p:cNvPr>
          <p:cNvSpPr txBox="1"/>
          <p:nvPr/>
        </p:nvSpPr>
        <p:spPr>
          <a:xfrm>
            <a:off x="3436887" y="2581706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100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3D0054B7-93B4-5C41-9F97-A43322D4B2DC}"/>
              </a:ext>
            </a:extLst>
          </p:cNvPr>
          <p:cNvSpPr txBox="1"/>
          <p:nvPr/>
        </p:nvSpPr>
        <p:spPr>
          <a:xfrm>
            <a:off x="3456543" y="2957951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010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B5DAAB36-FE10-F841-AF47-D7D09E9EEBA7}"/>
              </a:ext>
            </a:extLst>
          </p:cNvPr>
          <p:cNvSpPr txBox="1"/>
          <p:nvPr/>
        </p:nvSpPr>
        <p:spPr>
          <a:xfrm>
            <a:off x="3456543" y="3327283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110</a:t>
            </a:r>
          </a:p>
        </p:txBody>
      </p:sp>
      <p:sp>
        <p:nvSpPr>
          <p:cNvPr id="26" name="Flecha derecha 25">
            <a:extLst>
              <a:ext uri="{FF2B5EF4-FFF2-40B4-BE49-F238E27FC236}">
                <a16:creationId xmlns:a16="http://schemas.microsoft.com/office/drawing/2014/main" id="{89387419-B1E1-E745-86E7-2E928D0C498A}"/>
              </a:ext>
            </a:extLst>
          </p:cNvPr>
          <p:cNvSpPr/>
          <p:nvPr/>
        </p:nvSpPr>
        <p:spPr>
          <a:xfrm rot="20717570">
            <a:off x="4455999" y="4193580"/>
            <a:ext cx="1700818" cy="2596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7" name="Flecha derecha 26">
            <a:extLst>
              <a:ext uri="{FF2B5EF4-FFF2-40B4-BE49-F238E27FC236}">
                <a16:creationId xmlns:a16="http://schemas.microsoft.com/office/drawing/2014/main" id="{2F0A28FA-0E80-9A46-9A2C-E5A2B2C5EAB7}"/>
              </a:ext>
            </a:extLst>
          </p:cNvPr>
          <p:cNvSpPr/>
          <p:nvPr/>
        </p:nvSpPr>
        <p:spPr>
          <a:xfrm rot="20928512">
            <a:off x="4503979" y="4770609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" name="Flecha derecha 27">
            <a:extLst>
              <a:ext uri="{FF2B5EF4-FFF2-40B4-BE49-F238E27FC236}">
                <a16:creationId xmlns:a16="http://schemas.microsoft.com/office/drawing/2014/main" id="{CA8ED8A4-C85E-A243-B63A-56085BDC3ED0}"/>
              </a:ext>
            </a:extLst>
          </p:cNvPr>
          <p:cNvSpPr/>
          <p:nvPr/>
        </p:nvSpPr>
        <p:spPr>
          <a:xfrm rot="20291567">
            <a:off x="4415291" y="1805821"/>
            <a:ext cx="1841171" cy="2142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86EBDB68-4EFB-024F-9EFA-D7E5237E9261}"/>
              </a:ext>
            </a:extLst>
          </p:cNvPr>
          <p:cNvSpPr txBox="1"/>
          <p:nvPr/>
        </p:nvSpPr>
        <p:spPr>
          <a:xfrm>
            <a:off x="3467312" y="3687802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001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E3988FAF-63A9-3740-A037-8AB51E513D5C}"/>
              </a:ext>
            </a:extLst>
          </p:cNvPr>
          <p:cNvSpPr txBox="1"/>
          <p:nvPr/>
        </p:nvSpPr>
        <p:spPr>
          <a:xfrm>
            <a:off x="3467312" y="4057134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101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CDDEC366-0BA3-5241-9CC2-3BF260FF3FF5}"/>
              </a:ext>
            </a:extLst>
          </p:cNvPr>
          <p:cNvSpPr txBox="1"/>
          <p:nvPr/>
        </p:nvSpPr>
        <p:spPr>
          <a:xfrm>
            <a:off x="3486968" y="4433379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011</a:t>
            </a:r>
          </a:p>
        </p:txBody>
      </p:sp>
      <p:sp>
        <p:nvSpPr>
          <p:cNvPr id="32" name="Flecha derecha 31">
            <a:extLst>
              <a:ext uri="{FF2B5EF4-FFF2-40B4-BE49-F238E27FC236}">
                <a16:creationId xmlns:a16="http://schemas.microsoft.com/office/drawing/2014/main" id="{CEA88242-E004-4F4A-8628-893E45EB127D}"/>
              </a:ext>
            </a:extLst>
          </p:cNvPr>
          <p:cNvSpPr/>
          <p:nvPr/>
        </p:nvSpPr>
        <p:spPr>
          <a:xfrm rot="19547412">
            <a:off x="4350981" y="2558291"/>
            <a:ext cx="1700818" cy="1431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3" name="Flecha derecha 32">
            <a:extLst>
              <a:ext uri="{FF2B5EF4-FFF2-40B4-BE49-F238E27FC236}">
                <a16:creationId xmlns:a16="http://schemas.microsoft.com/office/drawing/2014/main" id="{63ABA990-E8BF-2B45-982A-89145CA4BCC8}"/>
              </a:ext>
            </a:extLst>
          </p:cNvPr>
          <p:cNvSpPr/>
          <p:nvPr/>
        </p:nvSpPr>
        <p:spPr>
          <a:xfrm rot="19198859">
            <a:off x="4280794" y="2838233"/>
            <a:ext cx="1938993" cy="2066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4" name="Flecha derecha 33">
            <a:extLst>
              <a:ext uri="{FF2B5EF4-FFF2-40B4-BE49-F238E27FC236}">
                <a16:creationId xmlns:a16="http://schemas.microsoft.com/office/drawing/2014/main" id="{0E99AFA7-9049-5344-B78B-1A0DEC0CE58C}"/>
              </a:ext>
            </a:extLst>
          </p:cNvPr>
          <p:cNvSpPr/>
          <p:nvPr/>
        </p:nvSpPr>
        <p:spPr>
          <a:xfrm rot="19722550">
            <a:off x="4451328" y="3342561"/>
            <a:ext cx="1731399" cy="1500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5" name="Flecha derecha 34">
            <a:extLst>
              <a:ext uri="{FF2B5EF4-FFF2-40B4-BE49-F238E27FC236}">
                <a16:creationId xmlns:a16="http://schemas.microsoft.com/office/drawing/2014/main" id="{ABE5225B-EB88-1148-8E07-472694DC9E1C}"/>
              </a:ext>
            </a:extLst>
          </p:cNvPr>
          <p:cNvSpPr/>
          <p:nvPr/>
        </p:nvSpPr>
        <p:spPr>
          <a:xfrm rot="19766803">
            <a:off x="4399784" y="3555774"/>
            <a:ext cx="1982997" cy="1579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BEBA9F72-937A-3B45-AC92-5540B16F3B03}"/>
              </a:ext>
            </a:extLst>
          </p:cNvPr>
          <p:cNvSpPr txBox="1"/>
          <p:nvPr/>
        </p:nvSpPr>
        <p:spPr>
          <a:xfrm>
            <a:off x="3486968" y="4825574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111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A4B9C48-125D-4E4A-8058-E83880B0E563}"/>
              </a:ext>
            </a:extLst>
          </p:cNvPr>
          <p:cNvSpPr txBox="1"/>
          <p:nvPr/>
        </p:nvSpPr>
        <p:spPr>
          <a:xfrm>
            <a:off x="8217318" y="115290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D870225E-0B74-9B44-A7A4-EFE583AF5797}"/>
              </a:ext>
            </a:extLst>
          </p:cNvPr>
          <p:cNvSpPr txBox="1"/>
          <p:nvPr/>
        </p:nvSpPr>
        <p:spPr>
          <a:xfrm>
            <a:off x="8217318" y="1993463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3</a:t>
            </a:r>
          </a:p>
        </p:txBody>
      </p:sp>
    </p:spTree>
    <p:extLst>
      <p:ext uri="{BB962C8B-B14F-4D97-AF65-F5344CB8AC3E}">
        <p14:creationId xmlns:p14="http://schemas.microsoft.com/office/powerpoint/2010/main" val="285011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BB2B6-A58D-E04B-B6E5-341EB997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367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Ejemplo de hash extensible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B81D7-B7A0-5849-BF88-44152BA9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FD8742-867A-3B4B-86D9-DAD9A7BF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807474-FFD8-464A-B7AF-1ED26FC5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12</a:t>
            </a:fld>
            <a:endParaRPr lang="es-AR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B6F03FC6-3972-294E-A55B-9132B5B97A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927944"/>
              </p:ext>
            </p:extLst>
          </p:nvPr>
        </p:nvGraphicFramePr>
        <p:xfrm>
          <a:off x="1961810" y="740972"/>
          <a:ext cx="495715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8575">
                  <a:extLst>
                    <a:ext uri="{9D8B030D-6E8A-4147-A177-3AD203B41FA5}">
                      <a16:colId xmlns:a16="http://schemas.microsoft.com/office/drawing/2014/main" val="1560174695"/>
                    </a:ext>
                  </a:extLst>
                </a:gridCol>
                <a:gridCol w="2478575">
                  <a:extLst>
                    <a:ext uri="{9D8B030D-6E8A-4147-A177-3AD203B41FA5}">
                      <a16:colId xmlns:a16="http://schemas.microsoft.com/office/drawing/2014/main" val="352523910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Lambda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0100  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024347"/>
                  </a:ext>
                </a:extLst>
              </a:tr>
            </a:tbl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F5D34404-5A80-7D4A-AD98-88AD3010F61F}"/>
              </a:ext>
            </a:extLst>
          </p:cNvPr>
          <p:cNvSpPr txBox="1"/>
          <p:nvPr/>
        </p:nvSpPr>
        <p:spPr>
          <a:xfrm>
            <a:off x="3689838" y="2840117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9E01E11-1B11-1448-AB8C-98E913DEEC93}"/>
              </a:ext>
            </a:extLst>
          </p:cNvPr>
          <p:cNvSpPr txBox="1"/>
          <p:nvPr/>
        </p:nvSpPr>
        <p:spPr>
          <a:xfrm>
            <a:off x="3689838" y="3209449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Beta delta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1B9E258-93C3-6649-88DB-6E2D7622C63B}"/>
              </a:ext>
            </a:extLst>
          </p:cNvPr>
          <p:cNvSpPr txBox="1"/>
          <p:nvPr/>
        </p:nvSpPr>
        <p:spPr>
          <a:xfrm>
            <a:off x="5606272" y="3210818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A9F6F73-E1DB-AC40-B28C-8E40EA740F64}"/>
              </a:ext>
            </a:extLst>
          </p:cNvPr>
          <p:cNvSpPr txBox="1"/>
          <p:nvPr/>
        </p:nvSpPr>
        <p:spPr>
          <a:xfrm>
            <a:off x="3631592" y="1300518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883B259-33AF-9F46-A771-C39D105B2304}"/>
              </a:ext>
            </a:extLst>
          </p:cNvPr>
          <p:cNvSpPr txBox="1"/>
          <p:nvPr/>
        </p:nvSpPr>
        <p:spPr>
          <a:xfrm>
            <a:off x="3631591" y="1684983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Epsilon  pi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5E949E8-2D2B-6B4F-B93C-905F6DFF4C6D}"/>
              </a:ext>
            </a:extLst>
          </p:cNvPr>
          <p:cNvSpPr txBox="1"/>
          <p:nvPr/>
        </p:nvSpPr>
        <p:spPr>
          <a:xfrm>
            <a:off x="3631592" y="2141074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7C5A530-A762-DC41-A494-5EAE3C661A55}"/>
              </a:ext>
            </a:extLst>
          </p:cNvPr>
          <p:cNvSpPr txBox="1"/>
          <p:nvPr/>
        </p:nvSpPr>
        <p:spPr>
          <a:xfrm>
            <a:off x="3631591" y="2525539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Tita  gamma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4B521E4-9C55-B845-8763-0B076FAAC6D8}"/>
              </a:ext>
            </a:extLst>
          </p:cNvPr>
          <p:cNvSpPr txBox="1"/>
          <p:nvPr/>
        </p:nvSpPr>
        <p:spPr>
          <a:xfrm>
            <a:off x="3573345" y="3830117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2486AB5-7A17-564F-B01C-FE8FABABF429}"/>
              </a:ext>
            </a:extLst>
          </p:cNvPr>
          <p:cNvSpPr txBox="1"/>
          <p:nvPr/>
        </p:nvSpPr>
        <p:spPr>
          <a:xfrm>
            <a:off x="3573345" y="4199449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Tau  alfa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1401263-7272-4A45-99E8-0FDED2943DE7}"/>
              </a:ext>
            </a:extLst>
          </p:cNvPr>
          <p:cNvSpPr txBox="1"/>
          <p:nvPr/>
        </p:nvSpPr>
        <p:spPr>
          <a:xfrm>
            <a:off x="5489779" y="4200818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0A03D42-A6FD-004C-94B0-C69ACFDC7708}"/>
              </a:ext>
            </a:extLst>
          </p:cNvPr>
          <p:cNvSpPr txBox="1"/>
          <p:nvPr/>
        </p:nvSpPr>
        <p:spPr>
          <a:xfrm>
            <a:off x="3571150" y="4746085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8AB97FE-25DF-B648-820F-B94B8629F3EB}"/>
              </a:ext>
            </a:extLst>
          </p:cNvPr>
          <p:cNvSpPr txBox="1"/>
          <p:nvPr/>
        </p:nvSpPr>
        <p:spPr>
          <a:xfrm>
            <a:off x="3571150" y="5115417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omega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D2951EB0-4572-CE43-B802-777B9337C678}"/>
              </a:ext>
            </a:extLst>
          </p:cNvPr>
          <p:cNvSpPr txBox="1"/>
          <p:nvPr/>
        </p:nvSpPr>
        <p:spPr>
          <a:xfrm>
            <a:off x="5487584" y="5116786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4</a:t>
            </a:r>
          </a:p>
        </p:txBody>
      </p:sp>
      <p:sp>
        <p:nvSpPr>
          <p:cNvPr id="20" name="Flecha derecha 19">
            <a:extLst>
              <a:ext uri="{FF2B5EF4-FFF2-40B4-BE49-F238E27FC236}">
                <a16:creationId xmlns:a16="http://schemas.microsoft.com/office/drawing/2014/main" id="{389F8DDB-638B-A94A-A213-C06568D1E92D}"/>
              </a:ext>
            </a:extLst>
          </p:cNvPr>
          <p:cNvSpPr/>
          <p:nvPr/>
        </p:nvSpPr>
        <p:spPr>
          <a:xfrm rot="19613068">
            <a:off x="1848908" y="2609850"/>
            <a:ext cx="2061043" cy="1994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8D3E70FB-F097-204E-BA18-5FA61DF17549}"/>
              </a:ext>
            </a:extLst>
          </p:cNvPr>
          <p:cNvSpPr txBox="1"/>
          <p:nvPr/>
        </p:nvSpPr>
        <p:spPr>
          <a:xfrm>
            <a:off x="1028967" y="2725110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000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7A221978-39E4-4546-B8BE-F30F1E881CF8}"/>
              </a:ext>
            </a:extLst>
          </p:cNvPr>
          <p:cNvSpPr txBox="1"/>
          <p:nvPr/>
        </p:nvSpPr>
        <p:spPr>
          <a:xfrm>
            <a:off x="154513" y="2111290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3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32EFBCF3-2B95-C04D-9D9D-915D28D26C7E}"/>
              </a:ext>
            </a:extLst>
          </p:cNvPr>
          <p:cNvSpPr txBox="1"/>
          <p:nvPr/>
        </p:nvSpPr>
        <p:spPr>
          <a:xfrm>
            <a:off x="1028967" y="3094442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100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C8069372-9097-9B45-9052-63E1686A5FFA}"/>
              </a:ext>
            </a:extLst>
          </p:cNvPr>
          <p:cNvSpPr txBox="1"/>
          <p:nvPr/>
        </p:nvSpPr>
        <p:spPr>
          <a:xfrm>
            <a:off x="1048623" y="3470687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010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CF2BF70-1746-954B-AC9E-FF7442331C9A}"/>
              </a:ext>
            </a:extLst>
          </p:cNvPr>
          <p:cNvSpPr txBox="1"/>
          <p:nvPr/>
        </p:nvSpPr>
        <p:spPr>
          <a:xfrm>
            <a:off x="1048623" y="3840019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110</a:t>
            </a:r>
          </a:p>
        </p:txBody>
      </p:sp>
      <p:sp>
        <p:nvSpPr>
          <p:cNvPr id="26" name="Flecha derecha 25">
            <a:extLst>
              <a:ext uri="{FF2B5EF4-FFF2-40B4-BE49-F238E27FC236}">
                <a16:creationId xmlns:a16="http://schemas.microsoft.com/office/drawing/2014/main" id="{B73358CD-5A62-2048-B254-A64B4E43ECFA}"/>
              </a:ext>
            </a:extLst>
          </p:cNvPr>
          <p:cNvSpPr/>
          <p:nvPr/>
        </p:nvSpPr>
        <p:spPr>
          <a:xfrm rot="20717570">
            <a:off x="2048079" y="4706316"/>
            <a:ext cx="1700818" cy="2596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7" name="Flecha derecha 26">
            <a:extLst>
              <a:ext uri="{FF2B5EF4-FFF2-40B4-BE49-F238E27FC236}">
                <a16:creationId xmlns:a16="http://schemas.microsoft.com/office/drawing/2014/main" id="{DD772D9F-BFDC-AE4E-B8CB-0C9DEBC281F4}"/>
              </a:ext>
            </a:extLst>
          </p:cNvPr>
          <p:cNvSpPr/>
          <p:nvPr/>
        </p:nvSpPr>
        <p:spPr>
          <a:xfrm rot="20928512">
            <a:off x="2096059" y="5283345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" name="Flecha derecha 27">
            <a:extLst>
              <a:ext uri="{FF2B5EF4-FFF2-40B4-BE49-F238E27FC236}">
                <a16:creationId xmlns:a16="http://schemas.microsoft.com/office/drawing/2014/main" id="{D4CAA02A-CA7A-2F40-8971-AE19DC99FCBC}"/>
              </a:ext>
            </a:extLst>
          </p:cNvPr>
          <p:cNvSpPr/>
          <p:nvPr/>
        </p:nvSpPr>
        <p:spPr>
          <a:xfrm rot="20291567">
            <a:off x="2007371" y="2318557"/>
            <a:ext cx="1841171" cy="2142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2910FBE6-B2CC-6448-B779-D6C5073510B5}"/>
              </a:ext>
            </a:extLst>
          </p:cNvPr>
          <p:cNvSpPr txBox="1"/>
          <p:nvPr/>
        </p:nvSpPr>
        <p:spPr>
          <a:xfrm>
            <a:off x="1059392" y="4200538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001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1C70E13D-D878-2A42-973D-F5419745F1C3}"/>
              </a:ext>
            </a:extLst>
          </p:cNvPr>
          <p:cNvSpPr txBox="1"/>
          <p:nvPr/>
        </p:nvSpPr>
        <p:spPr>
          <a:xfrm>
            <a:off x="1059392" y="4569870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101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E533E269-93C7-8644-A2BA-9D1AC1E63A35}"/>
              </a:ext>
            </a:extLst>
          </p:cNvPr>
          <p:cNvSpPr txBox="1"/>
          <p:nvPr/>
        </p:nvSpPr>
        <p:spPr>
          <a:xfrm>
            <a:off x="1079048" y="4946115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011</a:t>
            </a:r>
          </a:p>
        </p:txBody>
      </p:sp>
      <p:sp>
        <p:nvSpPr>
          <p:cNvPr id="32" name="Flecha derecha 31">
            <a:extLst>
              <a:ext uri="{FF2B5EF4-FFF2-40B4-BE49-F238E27FC236}">
                <a16:creationId xmlns:a16="http://schemas.microsoft.com/office/drawing/2014/main" id="{C64D3F09-9068-5240-9447-E2785214A143}"/>
              </a:ext>
            </a:extLst>
          </p:cNvPr>
          <p:cNvSpPr/>
          <p:nvPr/>
        </p:nvSpPr>
        <p:spPr>
          <a:xfrm rot="19547412">
            <a:off x="1943061" y="3071027"/>
            <a:ext cx="1700818" cy="1431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3" name="Flecha derecha 32">
            <a:extLst>
              <a:ext uri="{FF2B5EF4-FFF2-40B4-BE49-F238E27FC236}">
                <a16:creationId xmlns:a16="http://schemas.microsoft.com/office/drawing/2014/main" id="{A354692B-25F6-D646-B7ED-2D85B898CE35}"/>
              </a:ext>
            </a:extLst>
          </p:cNvPr>
          <p:cNvSpPr/>
          <p:nvPr/>
        </p:nvSpPr>
        <p:spPr>
          <a:xfrm rot="19198859">
            <a:off x="1872874" y="3350969"/>
            <a:ext cx="1938993" cy="2066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4" name="Flecha derecha 33">
            <a:extLst>
              <a:ext uri="{FF2B5EF4-FFF2-40B4-BE49-F238E27FC236}">
                <a16:creationId xmlns:a16="http://schemas.microsoft.com/office/drawing/2014/main" id="{46B4262E-93FC-1343-A665-6A15159F1798}"/>
              </a:ext>
            </a:extLst>
          </p:cNvPr>
          <p:cNvSpPr/>
          <p:nvPr/>
        </p:nvSpPr>
        <p:spPr>
          <a:xfrm rot="19722550">
            <a:off x="2043408" y="3855297"/>
            <a:ext cx="1731399" cy="1500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5" name="Flecha derecha 34">
            <a:extLst>
              <a:ext uri="{FF2B5EF4-FFF2-40B4-BE49-F238E27FC236}">
                <a16:creationId xmlns:a16="http://schemas.microsoft.com/office/drawing/2014/main" id="{1BF7FEE1-15A7-2A4C-A929-0B65AB89589F}"/>
              </a:ext>
            </a:extLst>
          </p:cNvPr>
          <p:cNvSpPr/>
          <p:nvPr/>
        </p:nvSpPr>
        <p:spPr>
          <a:xfrm rot="19766803">
            <a:off x="1991864" y="4068510"/>
            <a:ext cx="1982997" cy="1579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954EBE3A-8025-D341-9234-3199842FED55}"/>
              </a:ext>
            </a:extLst>
          </p:cNvPr>
          <p:cNvSpPr txBox="1"/>
          <p:nvPr/>
        </p:nvSpPr>
        <p:spPr>
          <a:xfrm>
            <a:off x="1079048" y="5338310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111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6E43B322-944B-8A49-9E7B-E718AF1C9285}"/>
              </a:ext>
            </a:extLst>
          </p:cNvPr>
          <p:cNvSpPr txBox="1"/>
          <p:nvPr/>
        </p:nvSpPr>
        <p:spPr>
          <a:xfrm>
            <a:off x="9308504" y="2954706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A6D7C588-4587-5449-B17D-A32927963AC0}"/>
              </a:ext>
            </a:extLst>
          </p:cNvPr>
          <p:cNvSpPr txBox="1"/>
          <p:nvPr/>
        </p:nvSpPr>
        <p:spPr>
          <a:xfrm>
            <a:off x="9308504" y="3324038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Beta delta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95A580C2-336A-BB4B-9E79-C0F35CF4BC1A}"/>
              </a:ext>
            </a:extLst>
          </p:cNvPr>
          <p:cNvSpPr txBox="1"/>
          <p:nvPr/>
        </p:nvSpPr>
        <p:spPr>
          <a:xfrm>
            <a:off x="11224938" y="332540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542D8873-72F2-7A42-953A-8067135FEED1}"/>
              </a:ext>
            </a:extLst>
          </p:cNvPr>
          <p:cNvSpPr txBox="1"/>
          <p:nvPr/>
        </p:nvSpPr>
        <p:spPr>
          <a:xfrm>
            <a:off x="9250258" y="1415107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3A286366-A6D0-8B41-A942-534C62C00F4F}"/>
              </a:ext>
            </a:extLst>
          </p:cNvPr>
          <p:cNvSpPr txBox="1"/>
          <p:nvPr/>
        </p:nvSpPr>
        <p:spPr>
          <a:xfrm>
            <a:off x="9250257" y="1799572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Epsilon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528C35AA-53FB-E345-9719-4D44AD84B65C}"/>
              </a:ext>
            </a:extLst>
          </p:cNvPr>
          <p:cNvSpPr txBox="1"/>
          <p:nvPr/>
        </p:nvSpPr>
        <p:spPr>
          <a:xfrm>
            <a:off x="9250258" y="2255663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582E3958-037A-5242-BCEE-C134CE560762}"/>
              </a:ext>
            </a:extLst>
          </p:cNvPr>
          <p:cNvSpPr txBox="1"/>
          <p:nvPr/>
        </p:nvSpPr>
        <p:spPr>
          <a:xfrm>
            <a:off x="9250257" y="2640128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Tita  gamma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94E02D3E-4754-5F49-9A48-33D3094B1E13}"/>
              </a:ext>
            </a:extLst>
          </p:cNvPr>
          <p:cNvSpPr txBox="1"/>
          <p:nvPr/>
        </p:nvSpPr>
        <p:spPr>
          <a:xfrm>
            <a:off x="9192011" y="3944706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FF745AC1-51A3-5D4A-96A5-B4D6FF173A41}"/>
              </a:ext>
            </a:extLst>
          </p:cNvPr>
          <p:cNvSpPr txBox="1"/>
          <p:nvPr/>
        </p:nvSpPr>
        <p:spPr>
          <a:xfrm>
            <a:off x="9192011" y="4314038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Tau  alfa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AEC76E13-1681-554D-8FA8-CF77EE996869}"/>
              </a:ext>
            </a:extLst>
          </p:cNvPr>
          <p:cNvSpPr txBox="1"/>
          <p:nvPr/>
        </p:nvSpPr>
        <p:spPr>
          <a:xfrm>
            <a:off x="11108445" y="431540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43DA8356-0D6B-8F41-A462-B724B36D74B0}"/>
              </a:ext>
            </a:extLst>
          </p:cNvPr>
          <p:cNvSpPr txBox="1"/>
          <p:nvPr/>
        </p:nvSpPr>
        <p:spPr>
          <a:xfrm>
            <a:off x="9189816" y="4860674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8C53E802-E46C-FD49-82F2-BED133CAE93D}"/>
              </a:ext>
            </a:extLst>
          </p:cNvPr>
          <p:cNvSpPr txBox="1"/>
          <p:nvPr/>
        </p:nvSpPr>
        <p:spPr>
          <a:xfrm>
            <a:off x="9189816" y="5230006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omega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A590012F-E151-AC40-BD7A-A337BA1643D1}"/>
              </a:ext>
            </a:extLst>
          </p:cNvPr>
          <p:cNvSpPr txBox="1"/>
          <p:nvPr/>
        </p:nvSpPr>
        <p:spPr>
          <a:xfrm>
            <a:off x="11106250" y="5231375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4</a:t>
            </a:r>
          </a:p>
        </p:txBody>
      </p:sp>
      <p:sp>
        <p:nvSpPr>
          <p:cNvPr id="50" name="Flecha derecha 49">
            <a:extLst>
              <a:ext uri="{FF2B5EF4-FFF2-40B4-BE49-F238E27FC236}">
                <a16:creationId xmlns:a16="http://schemas.microsoft.com/office/drawing/2014/main" id="{E3A767F6-61B4-3B4E-BDE4-2162C76EE4EA}"/>
              </a:ext>
            </a:extLst>
          </p:cNvPr>
          <p:cNvSpPr/>
          <p:nvPr/>
        </p:nvSpPr>
        <p:spPr>
          <a:xfrm rot="19613068">
            <a:off x="7467574" y="2724439"/>
            <a:ext cx="2061043" cy="1994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E6D751D6-6A9E-D246-A8D1-A1AE759BA226}"/>
              </a:ext>
            </a:extLst>
          </p:cNvPr>
          <p:cNvSpPr txBox="1"/>
          <p:nvPr/>
        </p:nvSpPr>
        <p:spPr>
          <a:xfrm>
            <a:off x="6647633" y="2839699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000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D9BBC26D-F211-D340-8779-D1B804506606}"/>
              </a:ext>
            </a:extLst>
          </p:cNvPr>
          <p:cNvSpPr txBox="1"/>
          <p:nvPr/>
        </p:nvSpPr>
        <p:spPr>
          <a:xfrm>
            <a:off x="5773179" y="2225879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dirty="0"/>
              <a:t>Tabla  --&gt; nro bits = 3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91945A76-FB66-2D4B-A02B-E7DFB571A4B2}"/>
              </a:ext>
            </a:extLst>
          </p:cNvPr>
          <p:cNvSpPr txBox="1"/>
          <p:nvPr/>
        </p:nvSpPr>
        <p:spPr>
          <a:xfrm>
            <a:off x="6647633" y="3209031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100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4B7786C0-94F3-CE4E-A200-B27584BF7B6F}"/>
              </a:ext>
            </a:extLst>
          </p:cNvPr>
          <p:cNvSpPr txBox="1"/>
          <p:nvPr/>
        </p:nvSpPr>
        <p:spPr>
          <a:xfrm>
            <a:off x="6667289" y="3585276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010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1B40DFC6-25D0-394F-828C-B65826A030A8}"/>
              </a:ext>
            </a:extLst>
          </p:cNvPr>
          <p:cNvSpPr txBox="1"/>
          <p:nvPr/>
        </p:nvSpPr>
        <p:spPr>
          <a:xfrm>
            <a:off x="6667289" y="3954608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110</a:t>
            </a:r>
          </a:p>
        </p:txBody>
      </p:sp>
      <p:sp>
        <p:nvSpPr>
          <p:cNvPr id="56" name="Flecha derecha 55">
            <a:extLst>
              <a:ext uri="{FF2B5EF4-FFF2-40B4-BE49-F238E27FC236}">
                <a16:creationId xmlns:a16="http://schemas.microsoft.com/office/drawing/2014/main" id="{CB4C40B3-C653-5B47-8A84-7D7D2EF11386}"/>
              </a:ext>
            </a:extLst>
          </p:cNvPr>
          <p:cNvSpPr/>
          <p:nvPr/>
        </p:nvSpPr>
        <p:spPr>
          <a:xfrm rot="20717570">
            <a:off x="7666745" y="4820905"/>
            <a:ext cx="1700818" cy="2596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7" name="Flecha derecha 56">
            <a:extLst>
              <a:ext uri="{FF2B5EF4-FFF2-40B4-BE49-F238E27FC236}">
                <a16:creationId xmlns:a16="http://schemas.microsoft.com/office/drawing/2014/main" id="{F35B38ED-A0F4-5B40-9282-D6F2DE8EE2C1}"/>
              </a:ext>
            </a:extLst>
          </p:cNvPr>
          <p:cNvSpPr/>
          <p:nvPr/>
        </p:nvSpPr>
        <p:spPr>
          <a:xfrm rot="20928512">
            <a:off x="7714725" y="5397934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8" name="Flecha derecha 57">
            <a:extLst>
              <a:ext uri="{FF2B5EF4-FFF2-40B4-BE49-F238E27FC236}">
                <a16:creationId xmlns:a16="http://schemas.microsoft.com/office/drawing/2014/main" id="{5CE07FAA-2898-5043-9E6D-674DD17AA42D}"/>
              </a:ext>
            </a:extLst>
          </p:cNvPr>
          <p:cNvSpPr/>
          <p:nvPr/>
        </p:nvSpPr>
        <p:spPr>
          <a:xfrm rot="18957553">
            <a:off x="7350754" y="2066675"/>
            <a:ext cx="2396581" cy="198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A841A6C5-8A55-7743-9C90-E7603A11C348}"/>
              </a:ext>
            </a:extLst>
          </p:cNvPr>
          <p:cNvSpPr txBox="1"/>
          <p:nvPr/>
        </p:nvSpPr>
        <p:spPr>
          <a:xfrm>
            <a:off x="6678058" y="4315127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001</a:t>
            </a: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D9D9911B-F172-7447-AB32-52431154EA47}"/>
              </a:ext>
            </a:extLst>
          </p:cNvPr>
          <p:cNvSpPr txBox="1"/>
          <p:nvPr/>
        </p:nvSpPr>
        <p:spPr>
          <a:xfrm>
            <a:off x="6678058" y="4684459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101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A1A4DC10-824A-EC43-9D32-27F0AAA709CD}"/>
              </a:ext>
            </a:extLst>
          </p:cNvPr>
          <p:cNvSpPr txBox="1"/>
          <p:nvPr/>
        </p:nvSpPr>
        <p:spPr>
          <a:xfrm>
            <a:off x="6697714" y="5060704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011</a:t>
            </a:r>
          </a:p>
        </p:txBody>
      </p:sp>
      <p:sp>
        <p:nvSpPr>
          <p:cNvPr id="62" name="Flecha derecha 61">
            <a:extLst>
              <a:ext uri="{FF2B5EF4-FFF2-40B4-BE49-F238E27FC236}">
                <a16:creationId xmlns:a16="http://schemas.microsoft.com/office/drawing/2014/main" id="{9A16AEBD-378F-D340-A7CD-DAE175991A5F}"/>
              </a:ext>
            </a:extLst>
          </p:cNvPr>
          <p:cNvSpPr/>
          <p:nvPr/>
        </p:nvSpPr>
        <p:spPr>
          <a:xfrm rot="19547412">
            <a:off x="7561727" y="3185616"/>
            <a:ext cx="1700818" cy="1431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3" name="Flecha derecha 62">
            <a:extLst>
              <a:ext uri="{FF2B5EF4-FFF2-40B4-BE49-F238E27FC236}">
                <a16:creationId xmlns:a16="http://schemas.microsoft.com/office/drawing/2014/main" id="{24A46BCF-BAA4-8845-95CF-A3635F985D04}"/>
              </a:ext>
            </a:extLst>
          </p:cNvPr>
          <p:cNvSpPr/>
          <p:nvPr/>
        </p:nvSpPr>
        <p:spPr>
          <a:xfrm rot="19198859">
            <a:off x="7491540" y="3465558"/>
            <a:ext cx="1938993" cy="2066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4" name="Flecha derecha 63">
            <a:extLst>
              <a:ext uri="{FF2B5EF4-FFF2-40B4-BE49-F238E27FC236}">
                <a16:creationId xmlns:a16="http://schemas.microsoft.com/office/drawing/2014/main" id="{609B72B6-2DA4-CA45-BDED-6B84FDAE4D7C}"/>
              </a:ext>
            </a:extLst>
          </p:cNvPr>
          <p:cNvSpPr/>
          <p:nvPr/>
        </p:nvSpPr>
        <p:spPr>
          <a:xfrm rot="19722550">
            <a:off x="7662074" y="3969886"/>
            <a:ext cx="1731399" cy="1500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5" name="Flecha derecha 64">
            <a:extLst>
              <a:ext uri="{FF2B5EF4-FFF2-40B4-BE49-F238E27FC236}">
                <a16:creationId xmlns:a16="http://schemas.microsoft.com/office/drawing/2014/main" id="{7BFC61A2-1F21-6841-BCD6-DF9A796F47D9}"/>
              </a:ext>
            </a:extLst>
          </p:cNvPr>
          <p:cNvSpPr/>
          <p:nvPr/>
        </p:nvSpPr>
        <p:spPr>
          <a:xfrm rot="19766803">
            <a:off x="7610530" y="4183099"/>
            <a:ext cx="1982997" cy="1579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924C4718-949C-0F44-8A81-AA4A3C1B2464}"/>
              </a:ext>
            </a:extLst>
          </p:cNvPr>
          <p:cNvSpPr txBox="1"/>
          <p:nvPr/>
        </p:nvSpPr>
        <p:spPr>
          <a:xfrm>
            <a:off x="6697714" y="5452899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111</a:t>
            </a: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70FE597C-A8CD-6E4E-B10C-5BDC4B5E5A37}"/>
              </a:ext>
            </a:extLst>
          </p:cNvPr>
          <p:cNvSpPr txBox="1"/>
          <p:nvPr/>
        </p:nvSpPr>
        <p:spPr>
          <a:xfrm>
            <a:off x="9250258" y="484839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4DAD35F7-0811-9C4E-809F-25BCEBC57392}"/>
              </a:ext>
            </a:extLst>
          </p:cNvPr>
          <p:cNvSpPr txBox="1"/>
          <p:nvPr/>
        </p:nvSpPr>
        <p:spPr>
          <a:xfrm>
            <a:off x="9250257" y="869304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lambda  pi</a:t>
            </a: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C16EAE2E-90BB-8E40-9E71-7EFC07B225D3}"/>
              </a:ext>
            </a:extLst>
          </p:cNvPr>
          <p:cNvSpPr txBox="1"/>
          <p:nvPr/>
        </p:nvSpPr>
        <p:spPr>
          <a:xfrm>
            <a:off x="11327243" y="921868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70" name="CuadroTexto 69">
            <a:extLst>
              <a:ext uri="{FF2B5EF4-FFF2-40B4-BE49-F238E27FC236}">
                <a16:creationId xmlns:a16="http://schemas.microsoft.com/office/drawing/2014/main" id="{FD7A569F-A488-F246-81C6-1B7C786373D2}"/>
              </a:ext>
            </a:extLst>
          </p:cNvPr>
          <p:cNvSpPr txBox="1"/>
          <p:nvPr/>
        </p:nvSpPr>
        <p:spPr>
          <a:xfrm>
            <a:off x="11327243" y="1762424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5</a:t>
            </a:r>
          </a:p>
        </p:txBody>
      </p:sp>
      <p:sp>
        <p:nvSpPr>
          <p:cNvPr id="72" name="CuadroTexto 71">
            <a:extLst>
              <a:ext uri="{FF2B5EF4-FFF2-40B4-BE49-F238E27FC236}">
                <a16:creationId xmlns:a16="http://schemas.microsoft.com/office/drawing/2014/main" id="{86115435-E4FE-5146-B4AD-206078EF9DAA}"/>
              </a:ext>
            </a:extLst>
          </p:cNvPr>
          <p:cNvSpPr txBox="1"/>
          <p:nvPr/>
        </p:nvSpPr>
        <p:spPr>
          <a:xfrm>
            <a:off x="11314074" y="2631399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3</a:t>
            </a:r>
          </a:p>
        </p:txBody>
      </p:sp>
      <p:pic>
        <p:nvPicPr>
          <p:cNvPr id="73" name="c7_47" descr="c7_47">
            <a:hlinkClick r:id="" action="ppaction://media"/>
            <a:extLst>
              <a:ext uri="{FF2B5EF4-FFF2-40B4-BE49-F238E27FC236}">
                <a16:creationId xmlns:a16="http://schemas.microsoft.com/office/drawing/2014/main" id="{6899C9BE-C947-4E44-9766-3B4E353FF9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36979" y="5590911"/>
            <a:ext cx="812800" cy="812800"/>
          </a:xfrm>
          <a:prstGeom prst="rect">
            <a:avLst/>
          </a:prstGeom>
        </p:spPr>
      </p:pic>
      <p:sp>
        <p:nvSpPr>
          <p:cNvPr id="74" name="CuadroTexto 73">
            <a:extLst>
              <a:ext uri="{FF2B5EF4-FFF2-40B4-BE49-F238E27FC236}">
                <a16:creationId xmlns:a16="http://schemas.microsoft.com/office/drawing/2014/main" id="{1F93EB27-FC42-2A4B-9493-B77087491C07}"/>
              </a:ext>
            </a:extLst>
          </p:cNvPr>
          <p:cNvSpPr txBox="1"/>
          <p:nvPr/>
        </p:nvSpPr>
        <p:spPr>
          <a:xfrm>
            <a:off x="5807303" y="1731658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46B942E0-3D1A-EF42-B972-E3758FD9F36F}"/>
              </a:ext>
            </a:extLst>
          </p:cNvPr>
          <p:cNvSpPr txBox="1"/>
          <p:nvPr/>
        </p:nvSpPr>
        <p:spPr>
          <a:xfrm>
            <a:off x="5807303" y="2572214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3</a:t>
            </a:r>
          </a:p>
        </p:txBody>
      </p:sp>
    </p:spTree>
    <p:extLst>
      <p:ext uri="{BB962C8B-B14F-4D97-AF65-F5344CB8AC3E}">
        <p14:creationId xmlns:p14="http://schemas.microsoft.com/office/powerpoint/2010/main" val="3833656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833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BB2B6-A58D-E04B-B6E5-341EB997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367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Ejemplo de hash extensible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B81D7-B7A0-5849-BF88-44152BA9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807474-FFD8-464A-B7AF-1ED26FC5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13</a:t>
            </a:fld>
            <a:endParaRPr lang="es-AR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7BF16169-9E71-D848-BF71-E3188C8A76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750631"/>
              </p:ext>
            </p:extLst>
          </p:nvPr>
        </p:nvGraphicFramePr>
        <p:xfrm>
          <a:off x="2110825" y="621465"/>
          <a:ext cx="857677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8385">
                  <a:extLst>
                    <a:ext uri="{9D8B030D-6E8A-4147-A177-3AD203B41FA5}">
                      <a16:colId xmlns:a16="http://schemas.microsoft.com/office/drawing/2014/main" val="211767766"/>
                    </a:ext>
                  </a:extLst>
                </a:gridCol>
                <a:gridCol w="4288385">
                  <a:extLst>
                    <a:ext uri="{9D8B030D-6E8A-4147-A177-3AD203B41FA5}">
                      <a16:colId xmlns:a16="http://schemas.microsoft.com/office/drawing/2014/main" val="2362384119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Sigma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0010   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146296"/>
                  </a:ext>
                </a:extLst>
              </a:tr>
            </a:tbl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03644FC7-E220-7A48-9556-E81DAD09A7C7}"/>
              </a:ext>
            </a:extLst>
          </p:cNvPr>
          <p:cNvSpPr txBox="1"/>
          <p:nvPr/>
        </p:nvSpPr>
        <p:spPr>
          <a:xfrm>
            <a:off x="6166396" y="4078278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9C03CBB-2650-DB41-A111-F6BE4DE82F1A}"/>
              </a:ext>
            </a:extLst>
          </p:cNvPr>
          <p:cNvSpPr txBox="1"/>
          <p:nvPr/>
        </p:nvSpPr>
        <p:spPr>
          <a:xfrm>
            <a:off x="6166396" y="4447610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Beta delta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75FFDAB-F4F8-224D-A420-022535D05E3F}"/>
              </a:ext>
            </a:extLst>
          </p:cNvPr>
          <p:cNvSpPr txBox="1"/>
          <p:nvPr/>
        </p:nvSpPr>
        <p:spPr>
          <a:xfrm>
            <a:off x="8082830" y="4448979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D448972-682D-6E4D-93C6-ECDC4C3695EC}"/>
              </a:ext>
            </a:extLst>
          </p:cNvPr>
          <p:cNvSpPr txBox="1"/>
          <p:nvPr/>
        </p:nvSpPr>
        <p:spPr>
          <a:xfrm>
            <a:off x="6066291" y="1362924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C7A27F6-AF0E-104F-B2F5-D395DE9A1BB7}"/>
              </a:ext>
            </a:extLst>
          </p:cNvPr>
          <p:cNvSpPr txBox="1"/>
          <p:nvPr/>
        </p:nvSpPr>
        <p:spPr>
          <a:xfrm>
            <a:off x="6066290" y="1747389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Epsilon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28CDDEB-AE39-8E44-80CF-C63F709AD372}"/>
              </a:ext>
            </a:extLst>
          </p:cNvPr>
          <p:cNvSpPr txBox="1"/>
          <p:nvPr/>
        </p:nvSpPr>
        <p:spPr>
          <a:xfrm>
            <a:off x="6066291" y="2203480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F9025E4-7651-DB47-A32B-969D0BCE8960}"/>
              </a:ext>
            </a:extLst>
          </p:cNvPr>
          <p:cNvSpPr txBox="1"/>
          <p:nvPr/>
        </p:nvSpPr>
        <p:spPr>
          <a:xfrm>
            <a:off x="6066290" y="2587945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gamma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DC1A491-90AA-E441-8327-596C3CF5F3E4}"/>
              </a:ext>
            </a:extLst>
          </p:cNvPr>
          <p:cNvSpPr txBox="1"/>
          <p:nvPr/>
        </p:nvSpPr>
        <p:spPr>
          <a:xfrm>
            <a:off x="6161093" y="4870641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F0BCFEE-1DCE-3B46-A001-FA673A35FC3C}"/>
              </a:ext>
            </a:extLst>
          </p:cNvPr>
          <p:cNvSpPr txBox="1"/>
          <p:nvPr/>
        </p:nvSpPr>
        <p:spPr>
          <a:xfrm>
            <a:off x="6161093" y="5239973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Tau  alfa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CE4A07C-BF66-6849-BE76-E44AF9BF84A1}"/>
              </a:ext>
            </a:extLst>
          </p:cNvPr>
          <p:cNvSpPr txBox="1"/>
          <p:nvPr/>
        </p:nvSpPr>
        <p:spPr>
          <a:xfrm>
            <a:off x="8077527" y="5241342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6469AA8-531F-4C44-9BA6-E23DFBE9B2A7}"/>
              </a:ext>
            </a:extLst>
          </p:cNvPr>
          <p:cNvSpPr txBox="1"/>
          <p:nvPr/>
        </p:nvSpPr>
        <p:spPr>
          <a:xfrm>
            <a:off x="6158898" y="5786609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57EC3DA7-B5A8-B444-935C-59CAE04AF02A}"/>
              </a:ext>
            </a:extLst>
          </p:cNvPr>
          <p:cNvSpPr txBox="1"/>
          <p:nvPr/>
        </p:nvSpPr>
        <p:spPr>
          <a:xfrm>
            <a:off x="6158898" y="6155941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omega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7D487C4A-B159-BE42-BDEF-8CCC06C3B7A9}"/>
              </a:ext>
            </a:extLst>
          </p:cNvPr>
          <p:cNvSpPr txBox="1"/>
          <p:nvPr/>
        </p:nvSpPr>
        <p:spPr>
          <a:xfrm>
            <a:off x="8075332" y="615731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4</a:t>
            </a:r>
          </a:p>
        </p:txBody>
      </p:sp>
      <p:sp>
        <p:nvSpPr>
          <p:cNvPr id="20" name="Flecha derecha 19">
            <a:extLst>
              <a:ext uri="{FF2B5EF4-FFF2-40B4-BE49-F238E27FC236}">
                <a16:creationId xmlns:a16="http://schemas.microsoft.com/office/drawing/2014/main" id="{251F7A4C-96FA-C042-8FC8-9289CF4016DD}"/>
              </a:ext>
            </a:extLst>
          </p:cNvPr>
          <p:cNvSpPr/>
          <p:nvPr/>
        </p:nvSpPr>
        <p:spPr>
          <a:xfrm rot="19613068">
            <a:off x="4283607" y="2672256"/>
            <a:ext cx="2061043" cy="1994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D045340-9D0B-FA46-B743-0BBB334FA3A6}"/>
              </a:ext>
            </a:extLst>
          </p:cNvPr>
          <p:cNvSpPr txBox="1"/>
          <p:nvPr/>
        </p:nvSpPr>
        <p:spPr>
          <a:xfrm>
            <a:off x="3463666" y="2787516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000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E857DC36-4F7D-BA42-A970-4B6B52071EC3}"/>
              </a:ext>
            </a:extLst>
          </p:cNvPr>
          <p:cNvSpPr txBox="1"/>
          <p:nvPr/>
        </p:nvSpPr>
        <p:spPr>
          <a:xfrm>
            <a:off x="2589212" y="2173696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dirty="0"/>
              <a:t>Tabla  --&gt; nro bits = 3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6B55347A-04C8-A741-92A1-2B1345B10A66}"/>
              </a:ext>
            </a:extLst>
          </p:cNvPr>
          <p:cNvSpPr txBox="1"/>
          <p:nvPr/>
        </p:nvSpPr>
        <p:spPr>
          <a:xfrm>
            <a:off x="3463666" y="3156848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100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BDB2598F-EDA1-E34C-AF04-65D02D9A3BAA}"/>
              </a:ext>
            </a:extLst>
          </p:cNvPr>
          <p:cNvSpPr txBox="1"/>
          <p:nvPr/>
        </p:nvSpPr>
        <p:spPr>
          <a:xfrm>
            <a:off x="3483322" y="3533093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010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65E28D5-2009-DA4D-9767-82C0A8E7BB9C}"/>
              </a:ext>
            </a:extLst>
          </p:cNvPr>
          <p:cNvSpPr txBox="1"/>
          <p:nvPr/>
        </p:nvSpPr>
        <p:spPr>
          <a:xfrm>
            <a:off x="3483322" y="3902425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110</a:t>
            </a:r>
          </a:p>
        </p:txBody>
      </p:sp>
      <p:sp>
        <p:nvSpPr>
          <p:cNvPr id="26" name="Flecha derecha 25">
            <a:extLst>
              <a:ext uri="{FF2B5EF4-FFF2-40B4-BE49-F238E27FC236}">
                <a16:creationId xmlns:a16="http://schemas.microsoft.com/office/drawing/2014/main" id="{F2B576CE-F333-B547-B8B4-48A43533156F}"/>
              </a:ext>
            </a:extLst>
          </p:cNvPr>
          <p:cNvSpPr/>
          <p:nvPr/>
        </p:nvSpPr>
        <p:spPr>
          <a:xfrm rot="768810">
            <a:off x="4499103" y="5289107"/>
            <a:ext cx="1700818" cy="146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7" name="Flecha derecha 26">
            <a:extLst>
              <a:ext uri="{FF2B5EF4-FFF2-40B4-BE49-F238E27FC236}">
                <a16:creationId xmlns:a16="http://schemas.microsoft.com/office/drawing/2014/main" id="{75127930-5CDC-2341-8B10-B4B1FAFE4CFB}"/>
              </a:ext>
            </a:extLst>
          </p:cNvPr>
          <p:cNvSpPr/>
          <p:nvPr/>
        </p:nvSpPr>
        <p:spPr>
          <a:xfrm rot="1133225" flipV="1">
            <a:off x="4536196" y="5926905"/>
            <a:ext cx="1620499" cy="1673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" name="Flecha derecha 27">
            <a:extLst>
              <a:ext uri="{FF2B5EF4-FFF2-40B4-BE49-F238E27FC236}">
                <a16:creationId xmlns:a16="http://schemas.microsoft.com/office/drawing/2014/main" id="{CF46C52A-3669-974F-8594-8FCCDFDB8D87}"/>
              </a:ext>
            </a:extLst>
          </p:cNvPr>
          <p:cNvSpPr/>
          <p:nvPr/>
        </p:nvSpPr>
        <p:spPr>
          <a:xfrm rot="18957553">
            <a:off x="4166787" y="2014492"/>
            <a:ext cx="2396581" cy="1980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7C705AF0-CD8A-5045-869A-81B068336B4D}"/>
              </a:ext>
            </a:extLst>
          </p:cNvPr>
          <p:cNvSpPr txBox="1"/>
          <p:nvPr/>
        </p:nvSpPr>
        <p:spPr>
          <a:xfrm>
            <a:off x="3494091" y="4262944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001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E1E12D3-6B79-344E-865F-F11081224D4D}"/>
              </a:ext>
            </a:extLst>
          </p:cNvPr>
          <p:cNvSpPr txBox="1"/>
          <p:nvPr/>
        </p:nvSpPr>
        <p:spPr>
          <a:xfrm>
            <a:off x="3494091" y="4632276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101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EAB1E249-F96E-0747-B95B-91E2E3F41494}"/>
              </a:ext>
            </a:extLst>
          </p:cNvPr>
          <p:cNvSpPr txBox="1"/>
          <p:nvPr/>
        </p:nvSpPr>
        <p:spPr>
          <a:xfrm>
            <a:off x="3513747" y="5008521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011</a:t>
            </a:r>
          </a:p>
        </p:txBody>
      </p:sp>
      <p:sp>
        <p:nvSpPr>
          <p:cNvPr id="32" name="Flecha derecha 31">
            <a:extLst>
              <a:ext uri="{FF2B5EF4-FFF2-40B4-BE49-F238E27FC236}">
                <a16:creationId xmlns:a16="http://schemas.microsoft.com/office/drawing/2014/main" id="{99E9A83D-2F29-CA49-B940-7B9318E0E8DF}"/>
              </a:ext>
            </a:extLst>
          </p:cNvPr>
          <p:cNvSpPr/>
          <p:nvPr/>
        </p:nvSpPr>
        <p:spPr>
          <a:xfrm rot="19547412">
            <a:off x="4422810" y="3255727"/>
            <a:ext cx="1700818" cy="1431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3" name="Flecha derecha 32">
            <a:extLst>
              <a:ext uri="{FF2B5EF4-FFF2-40B4-BE49-F238E27FC236}">
                <a16:creationId xmlns:a16="http://schemas.microsoft.com/office/drawing/2014/main" id="{D38F0921-1FEA-3C4A-90FD-9EC72E9EF86D}"/>
              </a:ext>
            </a:extLst>
          </p:cNvPr>
          <p:cNvSpPr/>
          <p:nvPr/>
        </p:nvSpPr>
        <p:spPr>
          <a:xfrm rot="20648928">
            <a:off x="4499532" y="3842350"/>
            <a:ext cx="1663683" cy="176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4" name="Flecha derecha 33">
            <a:extLst>
              <a:ext uri="{FF2B5EF4-FFF2-40B4-BE49-F238E27FC236}">
                <a16:creationId xmlns:a16="http://schemas.microsoft.com/office/drawing/2014/main" id="{3A4CF479-3E8C-C54E-848D-1E37162C0865}"/>
              </a:ext>
            </a:extLst>
          </p:cNvPr>
          <p:cNvSpPr/>
          <p:nvPr/>
        </p:nvSpPr>
        <p:spPr>
          <a:xfrm rot="464522">
            <a:off x="4506300" y="4511764"/>
            <a:ext cx="1731399" cy="1500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5" name="Flecha derecha 34">
            <a:extLst>
              <a:ext uri="{FF2B5EF4-FFF2-40B4-BE49-F238E27FC236}">
                <a16:creationId xmlns:a16="http://schemas.microsoft.com/office/drawing/2014/main" id="{25C54362-13D6-2548-9D91-18E3CB150E37}"/>
              </a:ext>
            </a:extLst>
          </p:cNvPr>
          <p:cNvSpPr/>
          <p:nvPr/>
        </p:nvSpPr>
        <p:spPr>
          <a:xfrm rot="21417397">
            <a:off x="4533147" y="4683304"/>
            <a:ext cx="1593680" cy="1190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46300FA0-926B-404D-AC20-476B14AD2D61}"/>
              </a:ext>
            </a:extLst>
          </p:cNvPr>
          <p:cNvSpPr txBox="1"/>
          <p:nvPr/>
        </p:nvSpPr>
        <p:spPr>
          <a:xfrm>
            <a:off x="3513747" y="5400716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111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C1768D49-C718-C049-9EAB-E503DD56F7CB}"/>
              </a:ext>
            </a:extLst>
          </p:cNvPr>
          <p:cNvSpPr txBox="1"/>
          <p:nvPr/>
        </p:nvSpPr>
        <p:spPr>
          <a:xfrm>
            <a:off x="6066291" y="432656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91819D47-7338-AF48-8443-490096DD629C}"/>
              </a:ext>
            </a:extLst>
          </p:cNvPr>
          <p:cNvSpPr txBox="1"/>
          <p:nvPr/>
        </p:nvSpPr>
        <p:spPr>
          <a:xfrm>
            <a:off x="6066290" y="817121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lambda  pi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07DE5A8B-884F-BA40-BC8F-39089C288434}"/>
              </a:ext>
            </a:extLst>
          </p:cNvPr>
          <p:cNvSpPr txBox="1"/>
          <p:nvPr/>
        </p:nvSpPr>
        <p:spPr>
          <a:xfrm>
            <a:off x="8143276" y="869685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22F3FF00-ABE1-9040-A8B5-88710C8F3383}"/>
              </a:ext>
            </a:extLst>
          </p:cNvPr>
          <p:cNvSpPr txBox="1"/>
          <p:nvPr/>
        </p:nvSpPr>
        <p:spPr>
          <a:xfrm>
            <a:off x="8143276" y="1710241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5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A8C6DF38-DCD4-7541-B1C1-A9807D5E5EE8}"/>
              </a:ext>
            </a:extLst>
          </p:cNvPr>
          <p:cNvSpPr txBox="1"/>
          <p:nvPr/>
        </p:nvSpPr>
        <p:spPr>
          <a:xfrm>
            <a:off x="8130107" y="2579216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3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0A77BC5C-E210-E24E-A653-79885E209DA2}"/>
              </a:ext>
            </a:extLst>
          </p:cNvPr>
          <p:cNvSpPr txBox="1"/>
          <p:nvPr/>
        </p:nvSpPr>
        <p:spPr>
          <a:xfrm>
            <a:off x="6157631" y="3132249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3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1FB48FF4-0246-4E40-8A5F-EB19F62A2AE5}"/>
              </a:ext>
            </a:extLst>
          </p:cNvPr>
          <p:cNvSpPr txBox="1"/>
          <p:nvPr/>
        </p:nvSpPr>
        <p:spPr>
          <a:xfrm>
            <a:off x="6157630" y="3516714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Sigma tita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9F7BCA32-7F7B-634E-A5CA-C9C8F25FEE71}"/>
              </a:ext>
            </a:extLst>
          </p:cNvPr>
          <p:cNvSpPr txBox="1"/>
          <p:nvPr/>
        </p:nvSpPr>
        <p:spPr>
          <a:xfrm>
            <a:off x="8221447" y="3507985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6</a:t>
            </a:r>
          </a:p>
        </p:txBody>
      </p:sp>
      <p:pic>
        <p:nvPicPr>
          <p:cNvPr id="45" name="c7_48" descr="c7_48">
            <a:hlinkClick r:id="" action="ppaction://media"/>
            <a:extLst>
              <a:ext uri="{FF2B5EF4-FFF2-40B4-BE49-F238E27FC236}">
                <a16:creationId xmlns:a16="http://schemas.microsoft.com/office/drawing/2014/main" id="{7872AAE7-161C-EF43-A3FF-AF5D4B7FA4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51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59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s-AR" dirty="0"/>
              <a:t>Elección de organización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8451132"/>
              </p:ext>
            </p:extLst>
          </p:nvPr>
        </p:nvGraphicFramePr>
        <p:xfrm>
          <a:off x="2589213" y="2133600"/>
          <a:ext cx="8344950" cy="1665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0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31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32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52DE0-1CEA-4263-B732-BD0741EA1F16}" type="slidenum">
              <a:rPr lang="es-ES" altLang="es-AR" smtClean="0"/>
              <a:pPr/>
              <a:t>14</a:t>
            </a:fld>
            <a:endParaRPr lang="es-ES" altLang="es-AR"/>
          </a:p>
        </p:txBody>
      </p:sp>
      <p:graphicFrame>
        <p:nvGraphicFramePr>
          <p:cNvPr id="949278" name="Group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121049"/>
              </p:ext>
            </p:extLst>
          </p:nvPr>
        </p:nvGraphicFramePr>
        <p:xfrm>
          <a:off x="3550276" y="3721994"/>
          <a:ext cx="6096000" cy="2058783"/>
        </p:xfrm>
        <a:graphic>
          <a:graphicData uri="http://schemas.openxmlformats.org/drawingml/2006/table">
            <a:tbl>
              <a:tblPr/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71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Organización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Acc.un reg. CP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Todos reg. CP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29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Ninguna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4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Secuencial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38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Index sec.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Buena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38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Hash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c7_49" descr="c7_49">
            <a:hlinkClick r:id="" action="ppaction://media"/>
            <a:extLst>
              <a:ext uri="{FF2B5EF4-FFF2-40B4-BE49-F238E27FC236}">
                <a16:creationId xmlns:a16="http://schemas.microsoft.com/office/drawing/2014/main" id="{B8CB7A71-6EC4-5842-A111-1E4479438C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13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9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s-AR" dirty="0"/>
              <a:t>Elección de organización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995144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15</a:t>
            </a:fld>
            <a:endParaRPr lang="es-AR"/>
          </a:p>
        </p:txBody>
      </p:sp>
      <p:pic>
        <p:nvPicPr>
          <p:cNvPr id="3" name="c7_50" descr="c7_50">
            <a:hlinkClick r:id="" action="ppaction://media"/>
            <a:extLst>
              <a:ext uri="{FF2B5EF4-FFF2-40B4-BE49-F238E27FC236}">
                <a16:creationId xmlns:a16="http://schemas.microsoft.com/office/drawing/2014/main" id="{56A48A28-E125-D74A-A6E0-82C7BAA562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402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4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AR" dirty="0"/>
              <a:t>Hashing (</a:t>
            </a:r>
            <a:r>
              <a:rPr lang="en-US" altLang="es-AR" dirty="0" err="1"/>
              <a:t>Dispersión</a:t>
            </a:r>
            <a:r>
              <a:rPr lang="en-US" altLang="es-AR" dirty="0"/>
              <a:t>) </a:t>
            </a:r>
            <a:r>
              <a:rPr lang="en-US" altLang="es-AR" dirty="0">
                <a:sym typeface="Wingdings" panose="05000000000000000000" pitchFamily="2" charset="2"/>
              </a:rPr>
              <a:t> </a:t>
            </a:r>
            <a:r>
              <a:rPr lang="en-US" altLang="es-AR" dirty="0" err="1">
                <a:sym typeface="Wingdings" panose="05000000000000000000" pitchFamily="2" charset="2"/>
              </a:rPr>
              <a:t>espacio</a:t>
            </a:r>
            <a:r>
              <a:rPr lang="en-US" altLang="es-AR" dirty="0">
                <a:sym typeface="Wingdings" panose="05000000000000000000" pitchFamily="2" charset="2"/>
              </a:rPr>
              <a:t> </a:t>
            </a:r>
            <a:r>
              <a:rPr lang="en-US" altLang="es-AR" dirty="0" err="1">
                <a:sym typeface="Wingdings" panose="05000000000000000000" pitchFamily="2" charset="2"/>
              </a:rPr>
              <a:t>dinámico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2056990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EA3A3-FD10-49EE-B5DB-758BAED876C2}" type="slidenum">
              <a:rPr lang="es-ES" altLang="es-AR" smtClean="0"/>
              <a:pPr/>
              <a:t>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183463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AR" dirty="0"/>
              <a:t>Hashing (</a:t>
            </a:r>
            <a:r>
              <a:rPr lang="en-US" altLang="es-AR" dirty="0" err="1"/>
              <a:t>Dispersión</a:t>
            </a:r>
            <a:r>
              <a:rPr lang="en-US" altLang="es-AR" dirty="0"/>
              <a:t>) </a:t>
            </a:r>
            <a:r>
              <a:rPr lang="en-US" altLang="es-AR" dirty="0">
                <a:sym typeface="Wingdings" panose="05000000000000000000" pitchFamily="2" charset="2"/>
              </a:rPr>
              <a:t> </a:t>
            </a:r>
            <a:r>
              <a:rPr lang="en-US" altLang="es-AR" dirty="0" err="1">
                <a:sym typeface="Wingdings" panose="05000000000000000000" pitchFamily="2" charset="2"/>
              </a:rPr>
              <a:t>espacio</a:t>
            </a:r>
            <a:r>
              <a:rPr lang="en-US" altLang="es-AR" dirty="0">
                <a:sym typeface="Wingdings" panose="05000000000000000000" pitchFamily="2" charset="2"/>
              </a:rPr>
              <a:t> </a:t>
            </a:r>
            <a:r>
              <a:rPr lang="en-US" altLang="es-AR" dirty="0" err="1">
                <a:sym typeface="Wingdings" panose="05000000000000000000" pitchFamily="2" charset="2"/>
              </a:rPr>
              <a:t>dinámico</a:t>
            </a:r>
            <a:r>
              <a:rPr lang="en-US" altLang="es-AR" dirty="0">
                <a:sym typeface="Wingdings" panose="05000000000000000000" pitchFamily="2" charset="2"/>
              </a:rPr>
              <a:t>  (</a:t>
            </a:r>
            <a:r>
              <a:rPr lang="en-US" altLang="es-AR" dirty="0" err="1">
                <a:sym typeface="Wingdings" panose="05000000000000000000" pitchFamily="2" charset="2"/>
              </a:rPr>
              <a:t>ejemplo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8155903"/>
              </p:ext>
            </p:extLst>
          </p:nvPr>
        </p:nvGraphicFramePr>
        <p:xfrm>
          <a:off x="2589213" y="2133600"/>
          <a:ext cx="8576770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8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88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Clave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Secuencia</a:t>
                      </a:r>
                      <a:r>
                        <a:rPr lang="es-AR" baseline="0" dirty="0"/>
                        <a:t> de bits</a:t>
                      </a:r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Alfa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0011  0011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Beta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0110  0101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1001</a:t>
                      </a:r>
                      <a:r>
                        <a:rPr lang="es-AR" baseline="0" dirty="0"/>
                        <a:t>  1010</a:t>
                      </a:r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 err="1"/>
                        <a:t>Epsilon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0111  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Delta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1100  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Tita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 0001 0110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Omega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 1111  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0000  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Tau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0011  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Lambda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0100  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Sigma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0010   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7B06-253B-4F22-AE43-F7FA6DD8AB61}" type="slidenum">
              <a:rPr lang="es-ES" altLang="es-AR" smtClean="0"/>
              <a:pPr/>
              <a:t>3</a:t>
            </a:fld>
            <a:endParaRPr lang="es-ES" altLang="es-AR"/>
          </a:p>
        </p:txBody>
      </p:sp>
      <p:pic>
        <p:nvPicPr>
          <p:cNvPr id="2" name="c7_38" descr="c7_38">
            <a:hlinkClick r:id="" action="ppaction://media"/>
            <a:extLst>
              <a:ext uri="{FF2B5EF4-FFF2-40B4-BE49-F238E27FC236}">
                <a16:creationId xmlns:a16="http://schemas.microsoft.com/office/drawing/2014/main" id="{864AFF12-4F58-9844-AD13-2001067352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311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BB2B6-A58D-E04B-B6E5-341EB997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367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Ejemplo de hash extensible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B81D7-B7A0-5849-BF88-44152BA9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FD8742-867A-3B4B-86D9-DAD9A7BF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807474-FFD8-464A-B7AF-1ED26FC5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4</a:t>
            </a:fld>
            <a:endParaRPr lang="es-AR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C43F0EF-9420-7042-B3C5-7A2D04D2EFD9}"/>
              </a:ext>
            </a:extLst>
          </p:cNvPr>
          <p:cNvSpPr txBox="1"/>
          <p:nvPr/>
        </p:nvSpPr>
        <p:spPr>
          <a:xfrm>
            <a:off x="2147252" y="621465"/>
            <a:ext cx="82143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/>
              <a:t>Estado inicial del problema</a:t>
            </a:r>
          </a:p>
          <a:p>
            <a:pPr marL="342900" indent="-342900">
              <a:buFontTx/>
              <a:buChar char="-"/>
            </a:pPr>
            <a:r>
              <a:rPr lang="es-AR" sz="2400" dirty="0"/>
              <a:t>Un solo nodo es necesario para mi archivo</a:t>
            </a:r>
          </a:p>
          <a:p>
            <a:pPr marL="342900" indent="-342900">
              <a:buFontTx/>
              <a:buChar char="-"/>
            </a:pPr>
            <a:r>
              <a:rPr lang="es-AR" sz="2400" dirty="0"/>
              <a:t>Una sola dirección de disco debe tenerse</a:t>
            </a:r>
          </a:p>
          <a:p>
            <a:r>
              <a:rPr lang="es-AR" sz="2400" dirty="0"/>
              <a:t>-   Nodos de capacidad 2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F422FAA-810B-504F-86BA-17FC706C7B94}"/>
              </a:ext>
            </a:extLst>
          </p:cNvPr>
          <p:cNvSpPr txBox="1"/>
          <p:nvPr/>
        </p:nvSpPr>
        <p:spPr>
          <a:xfrm>
            <a:off x="1943367" y="3069343"/>
            <a:ext cx="2301240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endParaRPr lang="es-AR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9E530EE-E60E-7649-879B-854CD93AD7A2}"/>
              </a:ext>
            </a:extLst>
          </p:cNvPr>
          <p:cNvSpPr txBox="1"/>
          <p:nvPr/>
        </p:nvSpPr>
        <p:spPr>
          <a:xfrm>
            <a:off x="1645920" y="2575560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3C9567B-2450-9241-93BC-C93B8BB11E40}"/>
              </a:ext>
            </a:extLst>
          </p:cNvPr>
          <p:cNvSpPr txBox="1"/>
          <p:nvPr/>
        </p:nvSpPr>
        <p:spPr>
          <a:xfrm>
            <a:off x="6736080" y="2575560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0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BC8968E-776F-C147-947E-BDC66FF331D6}"/>
              </a:ext>
            </a:extLst>
          </p:cNvPr>
          <p:cNvSpPr txBox="1"/>
          <p:nvPr/>
        </p:nvSpPr>
        <p:spPr>
          <a:xfrm>
            <a:off x="6736080" y="2944892"/>
            <a:ext cx="3108960" cy="484108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16" name="Flecha derecha 15">
            <a:extLst>
              <a:ext uri="{FF2B5EF4-FFF2-40B4-BE49-F238E27FC236}">
                <a16:creationId xmlns:a16="http://schemas.microsoft.com/office/drawing/2014/main" id="{CA8A3425-03C4-FC47-8812-9D372ADEEBE5}"/>
              </a:ext>
            </a:extLst>
          </p:cNvPr>
          <p:cNvSpPr/>
          <p:nvPr/>
        </p:nvSpPr>
        <p:spPr>
          <a:xfrm>
            <a:off x="4400683" y="3130153"/>
            <a:ext cx="2179320" cy="198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7" name="c7_39" descr="c7_39">
            <a:hlinkClick r:id="" action="ppaction://media"/>
            <a:extLst>
              <a:ext uri="{FF2B5EF4-FFF2-40B4-BE49-F238E27FC236}">
                <a16:creationId xmlns:a16="http://schemas.microsoft.com/office/drawing/2014/main" id="{96BFF596-F58C-A84F-918C-CA1911A245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940785" y="2625875"/>
            <a:ext cx="812800" cy="812800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0668BDA6-2D0E-9443-9697-DC2E4D1AACCA}"/>
              </a:ext>
            </a:extLst>
          </p:cNvPr>
          <p:cNvSpPr txBox="1"/>
          <p:nvPr/>
        </p:nvSpPr>
        <p:spPr>
          <a:xfrm>
            <a:off x="1851927" y="4791327"/>
            <a:ext cx="2301240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endParaRPr lang="es-AR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7EB9022F-7C6B-0A42-891F-9E60836713F1}"/>
              </a:ext>
            </a:extLst>
          </p:cNvPr>
          <p:cNvSpPr txBox="1"/>
          <p:nvPr/>
        </p:nvSpPr>
        <p:spPr>
          <a:xfrm>
            <a:off x="1554480" y="4297544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0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B070F7FC-2A0E-F14E-99F0-36AF636BA4CF}"/>
              </a:ext>
            </a:extLst>
          </p:cNvPr>
          <p:cNvSpPr txBox="1"/>
          <p:nvPr/>
        </p:nvSpPr>
        <p:spPr>
          <a:xfrm>
            <a:off x="6644640" y="4297544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0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BE741C3-403E-654C-AFCF-2154F2DC206D}"/>
              </a:ext>
            </a:extLst>
          </p:cNvPr>
          <p:cNvSpPr txBox="1"/>
          <p:nvPr/>
        </p:nvSpPr>
        <p:spPr>
          <a:xfrm>
            <a:off x="6644640" y="4666876"/>
            <a:ext cx="3108960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alfa</a:t>
            </a:r>
          </a:p>
        </p:txBody>
      </p:sp>
      <p:sp>
        <p:nvSpPr>
          <p:cNvPr id="22" name="Flecha derecha 21">
            <a:extLst>
              <a:ext uri="{FF2B5EF4-FFF2-40B4-BE49-F238E27FC236}">
                <a16:creationId xmlns:a16="http://schemas.microsoft.com/office/drawing/2014/main" id="{4DFA5C5E-5906-5045-8197-8BF291A218FC}"/>
              </a:ext>
            </a:extLst>
          </p:cNvPr>
          <p:cNvSpPr/>
          <p:nvPr/>
        </p:nvSpPr>
        <p:spPr>
          <a:xfrm>
            <a:off x="4309243" y="4852137"/>
            <a:ext cx="2179320" cy="198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7D8E432-1436-0C44-887D-3778889CB29F}"/>
              </a:ext>
            </a:extLst>
          </p:cNvPr>
          <p:cNvSpPr txBox="1"/>
          <p:nvPr/>
        </p:nvSpPr>
        <p:spPr>
          <a:xfrm>
            <a:off x="1828800" y="3749040"/>
            <a:ext cx="9281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ALFA   </a:t>
            </a:r>
            <a:r>
              <a:rPr lang="es-AR" dirty="0">
                <a:sym typeface="Wingdings" pitchFamily="2" charset="2"/>
              </a:rPr>
              <a:t> se aplica funcion de hash   y se toman de la funcion de hash 0 bits</a:t>
            </a:r>
            <a:endParaRPr lang="es-AR" dirty="0"/>
          </a:p>
        </p:txBody>
      </p:sp>
      <p:pic>
        <p:nvPicPr>
          <p:cNvPr id="24" name="c7_39_2" descr="c7_39_2">
            <a:hlinkClick r:id="" action="ppaction://media"/>
            <a:extLst>
              <a:ext uri="{FF2B5EF4-FFF2-40B4-BE49-F238E27FC236}">
                <a16:creationId xmlns:a16="http://schemas.microsoft.com/office/drawing/2014/main" id="{0D55FFDC-309B-F347-8856-9245BE0E778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10508" y="4569593"/>
            <a:ext cx="812800" cy="812800"/>
          </a:xfrm>
          <a:prstGeom prst="rect">
            <a:avLst/>
          </a:prstGeom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7927F5EF-8A9F-994F-BCC3-111F0CA7AFFB}"/>
              </a:ext>
            </a:extLst>
          </p:cNvPr>
          <p:cNvSpPr txBox="1"/>
          <p:nvPr/>
        </p:nvSpPr>
        <p:spPr>
          <a:xfrm>
            <a:off x="10149840" y="318516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BBFCC21-A3B3-6149-8042-A48CDAD42064}"/>
              </a:ext>
            </a:extLst>
          </p:cNvPr>
          <p:cNvSpPr txBox="1"/>
          <p:nvPr/>
        </p:nvSpPr>
        <p:spPr>
          <a:xfrm>
            <a:off x="9926144" y="475482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386ED655-DC4D-AA48-AB25-DFD2F8249056}"/>
              </a:ext>
            </a:extLst>
          </p:cNvPr>
          <p:cNvSpPr txBox="1"/>
          <p:nvPr/>
        </p:nvSpPr>
        <p:spPr>
          <a:xfrm>
            <a:off x="1851927" y="6345611"/>
            <a:ext cx="2301240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endParaRPr lang="es-AR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66CE5412-F171-1C40-8AD3-77EDF2B110E7}"/>
              </a:ext>
            </a:extLst>
          </p:cNvPr>
          <p:cNvSpPr txBox="1"/>
          <p:nvPr/>
        </p:nvSpPr>
        <p:spPr>
          <a:xfrm>
            <a:off x="1554480" y="5851828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0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F523F40F-9C51-6347-BF21-DA9E010A40D9}"/>
              </a:ext>
            </a:extLst>
          </p:cNvPr>
          <p:cNvSpPr txBox="1"/>
          <p:nvPr/>
        </p:nvSpPr>
        <p:spPr>
          <a:xfrm>
            <a:off x="6644640" y="5851828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0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85DF4ED3-E186-5B40-AA82-E87BAEE03626}"/>
              </a:ext>
            </a:extLst>
          </p:cNvPr>
          <p:cNvSpPr txBox="1"/>
          <p:nvPr/>
        </p:nvSpPr>
        <p:spPr>
          <a:xfrm>
            <a:off x="6644640" y="6221160"/>
            <a:ext cx="3108960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Alfa        Beta</a:t>
            </a:r>
          </a:p>
        </p:txBody>
      </p:sp>
      <p:sp>
        <p:nvSpPr>
          <p:cNvPr id="31" name="Flecha derecha 30">
            <a:extLst>
              <a:ext uri="{FF2B5EF4-FFF2-40B4-BE49-F238E27FC236}">
                <a16:creationId xmlns:a16="http://schemas.microsoft.com/office/drawing/2014/main" id="{4AA00A51-4BAB-3C4E-A9AC-D6E978ADFB59}"/>
              </a:ext>
            </a:extLst>
          </p:cNvPr>
          <p:cNvSpPr/>
          <p:nvPr/>
        </p:nvSpPr>
        <p:spPr>
          <a:xfrm>
            <a:off x="4309243" y="6406421"/>
            <a:ext cx="2179320" cy="198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F591DEF2-03F0-9A4E-8B6F-9F52BBF6B4E0}"/>
              </a:ext>
            </a:extLst>
          </p:cNvPr>
          <p:cNvSpPr txBox="1"/>
          <p:nvPr/>
        </p:nvSpPr>
        <p:spPr>
          <a:xfrm>
            <a:off x="1828800" y="5303324"/>
            <a:ext cx="9281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BETA   </a:t>
            </a:r>
            <a:r>
              <a:rPr lang="es-AR" dirty="0">
                <a:sym typeface="Wingdings" pitchFamily="2" charset="2"/>
              </a:rPr>
              <a:t> se aplica funcion de hash   y se toman de la funcion de hash 0 bits</a:t>
            </a:r>
            <a:endParaRPr lang="es-AR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07DB32D7-2CD1-1642-BEC5-B7828AB9BAC3}"/>
              </a:ext>
            </a:extLst>
          </p:cNvPr>
          <p:cNvSpPr txBox="1"/>
          <p:nvPr/>
        </p:nvSpPr>
        <p:spPr>
          <a:xfrm>
            <a:off x="9926144" y="6309104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pic>
        <p:nvPicPr>
          <p:cNvPr id="35" name="c7_39_3" descr="c7_39_3">
            <a:hlinkClick r:id="" action="ppaction://media"/>
            <a:extLst>
              <a:ext uri="{FF2B5EF4-FFF2-40B4-BE49-F238E27FC236}">
                <a16:creationId xmlns:a16="http://schemas.microsoft.com/office/drawing/2014/main" id="{CEF74CB8-75F4-A446-A1D4-CBE6CA7DA7E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10508" y="607054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603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785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193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1997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BB2B6-A58D-E04B-B6E5-341EB997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367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Ejemplo de hash extensible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B81D7-B7A0-5849-BF88-44152BA9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FD8742-867A-3B4B-86D9-DAD9A7BF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807474-FFD8-464A-B7AF-1ED26FC5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5</a:t>
            </a:fld>
            <a:endParaRPr lang="es-AR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23F508E-292E-1B4A-A083-F17C7AA523C1}"/>
              </a:ext>
            </a:extLst>
          </p:cNvPr>
          <p:cNvSpPr txBox="1"/>
          <p:nvPr/>
        </p:nvSpPr>
        <p:spPr>
          <a:xfrm>
            <a:off x="2042733" y="1646690"/>
            <a:ext cx="2301240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endParaRPr lang="es-AR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250FA11-A63C-6546-BCD7-C2FEBBF8FA6E}"/>
              </a:ext>
            </a:extLst>
          </p:cNvPr>
          <p:cNvSpPr txBox="1"/>
          <p:nvPr/>
        </p:nvSpPr>
        <p:spPr>
          <a:xfrm>
            <a:off x="1745286" y="1152907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0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D3B0D27-750F-864A-881B-0CDBE9BE1EAE}"/>
              </a:ext>
            </a:extLst>
          </p:cNvPr>
          <p:cNvSpPr txBox="1"/>
          <p:nvPr/>
        </p:nvSpPr>
        <p:spPr>
          <a:xfrm>
            <a:off x="6835446" y="1152907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0692EB4-CB85-6340-90E0-9D312738202A}"/>
              </a:ext>
            </a:extLst>
          </p:cNvPr>
          <p:cNvSpPr txBox="1"/>
          <p:nvPr/>
        </p:nvSpPr>
        <p:spPr>
          <a:xfrm>
            <a:off x="6835446" y="1522239"/>
            <a:ext cx="3108960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Alfa        Beta</a:t>
            </a:r>
          </a:p>
        </p:txBody>
      </p:sp>
      <p:sp>
        <p:nvSpPr>
          <p:cNvPr id="13" name="Flecha derecha 12">
            <a:extLst>
              <a:ext uri="{FF2B5EF4-FFF2-40B4-BE49-F238E27FC236}">
                <a16:creationId xmlns:a16="http://schemas.microsoft.com/office/drawing/2014/main" id="{28753485-BE71-9249-B435-AB736196C1B4}"/>
              </a:ext>
            </a:extLst>
          </p:cNvPr>
          <p:cNvSpPr/>
          <p:nvPr/>
        </p:nvSpPr>
        <p:spPr>
          <a:xfrm>
            <a:off x="4500049" y="1707500"/>
            <a:ext cx="2179320" cy="198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C94B70E-5B90-BE45-9108-D1DEFC3A2D49}"/>
              </a:ext>
            </a:extLst>
          </p:cNvPr>
          <p:cNvSpPr txBox="1"/>
          <p:nvPr/>
        </p:nvSpPr>
        <p:spPr>
          <a:xfrm>
            <a:off x="1745286" y="580176"/>
            <a:ext cx="9762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GaMMA   </a:t>
            </a:r>
            <a:r>
              <a:rPr lang="es-AR" dirty="0">
                <a:sym typeface="Wingdings" pitchFamily="2" charset="2"/>
              </a:rPr>
              <a:t> se aplica funcion de hash   y se toman de la funcion de hash 0 bits</a:t>
            </a:r>
            <a:endParaRPr lang="es-AR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247065B-308C-444B-B448-FA6A401C2D4A}"/>
              </a:ext>
            </a:extLst>
          </p:cNvPr>
          <p:cNvSpPr txBox="1"/>
          <p:nvPr/>
        </p:nvSpPr>
        <p:spPr>
          <a:xfrm>
            <a:off x="10116950" y="1610183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graphicFrame>
        <p:nvGraphicFramePr>
          <p:cNvPr id="16" name="Marcador de contenido 9">
            <a:extLst>
              <a:ext uri="{FF2B5EF4-FFF2-40B4-BE49-F238E27FC236}">
                <a16:creationId xmlns:a16="http://schemas.microsoft.com/office/drawing/2014/main" id="{64726A8A-8CA4-FA43-A996-3B338A3727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3059198"/>
              </p:ext>
            </p:extLst>
          </p:nvPr>
        </p:nvGraphicFramePr>
        <p:xfrm>
          <a:off x="468301" y="4895887"/>
          <a:ext cx="3875672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78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78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Clave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Secuencia</a:t>
                      </a:r>
                      <a:r>
                        <a:rPr lang="es-AR" baseline="0" dirty="0"/>
                        <a:t> de bits</a:t>
                      </a:r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Alfa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0011  0011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Beta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0110  0101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1001</a:t>
                      </a:r>
                      <a:r>
                        <a:rPr lang="es-AR" baseline="0" dirty="0"/>
                        <a:t>  1010</a:t>
                      </a:r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" name="CuadroTexto 17">
            <a:extLst>
              <a:ext uri="{FF2B5EF4-FFF2-40B4-BE49-F238E27FC236}">
                <a16:creationId xmlns:a16="http://schemas.microsoft.com/office/drawing/2014/main" id="{5D12F9B3-1D5C-FE4E-BF6A-DE6D13C12FA6}"/>
              </a:ext>
            </a:extLst>
          </p:cNvPr>
          <p:cNvSpPr txBox="1"/>
          <p:nvPr/>
        </p:nvSpPr>
        <p:spPr>
          <a:xfrm>
            <a:off x="275174" y="2108092"/>
            <a:ext cx="844974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Pero GAMMA No Cabe en el nodo 0  </a:t>
            </a:r>
            <a:r>
              <a:rPr lang="es-AR" dirty="0">
                <a:sym typeface="Wingdings" pitchFamily="2" charset="2"/>
              </a:rPr>
              <a:t> OVERFLOW  tratamiento especial</a:t>
            </a:r>
          </a:p>
          <a:p>
            <a:r>
              <a:rPr lang="es-AR" dirty="0">
                <a:sym typeface="Wingdings" pitchFamily="2" charset="2"/>
              </a:rPr>
              <a:t>1 sumar uno al valor del nodo con overflow</a:t>
            </a:r>
          </a:p>
          <a:p>
            <a:r>
              <a:rPr lang="es-AR" dirty="0">
                <a:sym typeface="Wingdings" pitchFamily="2" charset="2"/>
              </a:rPr>
              <a:t>2 se crea un nuevo nodo y se poner el mismo valor del nodo 0</a:t>
            </a:r>
          </a:p>
          <a:p>
            <a:r>
              <a:rPr lang="es-AR" dirty="0">
                <a:sym typeface="Wingdings" pitchFamily="2" charset="2"/>
              </a:rPr>
              <a:t>3. Comparar el valor con el nro de bits de la tabla</a:t>
            </a:r>
          </a:p>
          <a:p>
            <a:r>
              <a:rPr lang="es-AR" dirty="0">
                <a:sym typeface="Wingdings" pitchFamily="2" charset="2"/>
              </a:rPr>
              <a:t>4. Si es menor pasar al paso 7</a:t>
            </a:r>
          </a:p>
          <a:p>
            <a:r>
              <a:rPr lang="es-AR" dirty="0">
                <a:sym typeface="Wingdings" pitchFamily="2" charset="2"/>
              </a:rPr>
              <a:t>5. Duplicar el tamaño de la tabla</a:t>
            </a:r>
          </a:p>
          <a:p>
            <a:r>
              <a:rPr lang="es-AR" dirty="0">
                <a:sym typeface="Wingdings" pitchFamily="2" charset="2"/>
              </a:rPr>
              <a:t>6. Aumenatar en uno el nro de bits</a:t>
            </a:r>
          </a:p>
          <a:p>
            <a:r>
              <a:rPr lang="es-AR" dirty="0">
                <a:sym typeface="Wingdings" pitchFamily="2" charset="2"/>
              </a:rPr>
              <a:t>7. Reacomodar direcciones</a:t>
            </a:r>
          </a:p>
          <a:p>
            <a:r>
              <a:rPr lang="es-AR" dirty="0">
                <a:sym typeface="Wingdings" pitchFamily="2" charset="2"/>
              </a:rPr>
              <a:t>8. Reacomodar registros</a:t>
            </a:r>
            <a:endParaRPr lang="es-AR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3DFCBA6-A3FA-0248-8418-BE4F2CBC0D55}"/>
              </a:ext>
            </a:extLst>
          </p:cNvPr>
          <p:cNvSpPr txBox="1"/>
          <p:nvPr/>
        </p:nvSpPr>
        <p:spPr>
          <a:xfrm>
            <a:off x="9266957" y="1983867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1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78A390B-6A74-EA43-820A-7EE7827CBBB0}"/>
              </a:ext>
            </a:extLst>
          </p:cNvPr>
          <p:cNvSpPr txBox="1"/>
          <p:nvPr/>
        </p:nvSpPr>
        <p:spPr>
          <a:xfrm>
            <a:off x="9266957" y="2353199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2E5B877-19AA-4149-AD97-CEB58E266162}"/>
              </a:ext>
            </a:extLst>
          </p:cNvPr>
          <p:cNvSpPr txBox="1"/>
          <p:nvPr/>
        </p:nvSpPr>
        <p:spPr>
          <a:xfrm>
            <a:off x="11183391" y="2354568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A051242F-64BB-3B43-8ECD-6511CB3150D9}"/>
              </a:ext>
            </a:extLst>
          </p:cNvPr>
          <p:cNvSpPr txBox="1"/>
          <p:nvPr/>
        </p:nvSpPr>
        <p:spPr>
          <a:xfrm>
            <a:off x="9266957" y="2821420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1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BF665D27-0779-4B4B-9CE7-2D89E2B898BA}"/>
              </a:ext>
            </a:extLst>
          </p:cNvPr>
          <p:cNvSpPr txBox="1"/>
          <p:nvPr/>
        </p:nvSpPr>
        <p:spPr>
          <a:xfrm>
            <a:off x="9266957" y="3190752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8F014986-4622-3F44-9812-3A4EC57571FF}"/>
              </a:ext>
            </a:extLst>
          </p:cNvPr>
          <p:cNvSpPr txBox="1"/>
          <p:nvPr/>
        </p:nvSpPr>
        <p:spPr>
          <a:xfrm>
            <a:off x="11183391" y="3192121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pic>
        <p:nvPicPr>
          <p:cNvPr id="28" name="c7_40_1" descr="c7_40_1">
            <a:hlinkClick r:id="" action="ppaction://media"/>
            <a:extLst>
              <a:ext uri="{FF2B5EF4-FFF2-40B4-BE49-F238E27FC236}">
                <a16:creationId xmlns:a16="http://schemas.microsoft.com/office/drawing/2014/main" id="{2D6431DC-2741-5E46-8133-249CE375A7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83391" y="1152907"/>
            <a:ext cx="812800" cy="812800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A8B512F3-90CA-4B49-BD4D-00C76803740B}"/>
              </a:ext>
            </a:extLst>
          </p:cNvPr>
          <p:cNvSpPr txBox="1"/>
          <p:nvPr/>
        </p:nvSpPr>
        <p:spPr>
          <a:xfrm>
            <a:off x="6393447" y="4079433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B7ADB04F-2CC7-B046-A6B3-22F9C8F02C27}"/>
              </a:ext>
            </a:extLst>
          </p:cNvPr>
          <p:cNvSpPr txBox="1"/>
          <p:nvPr/>
        </p:nvSpPr>
        <p:spPr>
          <a:xfrm>
            <a:off x="6096000" y="3585650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1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F1BC2C3D-BDA5-D747-BE32-EDD2577270F5}"/>
              </a:ext>
            </a:extLst>
          </p:cNvPr>
          <p:cNvSpPr txBox="1"/>
          <p:nvPr/>
        </p:nvSpPr>
        <p:spPr>
          <a:xfrm>
            <a:off x="6393447" y="4448765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</a:t>
            </a:r>
          </a:p>
        </p:txBody>
      </p:sp>
      <p:pic>
        <p:nvPicPr>
          <p:cNvPr id="32" name="c7_40_2" descr="c7_40_2">
            <a:hlinkClick r:id="" action="ppaction://media"/>
            <a:extLst>
              <a:ext uri="{FF2B5EF4-FFF2-40B4-BE49-F238E27FC236}">
                <a16:creationId xmlns:a16="http://schemas.microsoft.com/office/drawing/2014/main" id="{D8F9DFC0-9E95-024D-850F-6F8E8AA7CC0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788708" y="3807624"/>
            <a:ext cx="812800" cy="812800"/>
          </a:xfrm>
          <a:prstGeom prst="rect">
            <a:avLst/>
          </a:prstGeom>
        </p:spPr>
      </p:pic>
      <p:sp>
        <p:nvSpPr>
          <p:cNvPr id="33" name="CuadroTexto 32">
            <a:extLst>
              <a:ext uri="{FF2B5EF4-FFF2-40B4-BE49-F238E27FC236}">
                <a16:creationId xmlns:a16="http://schemas.microsoft.com/office/drawing/2014/main" id="{660985AA-D52F-A545-9D7A-6F7E0E2C4D4E}"/>
              </a:ext>
            </a:extLst>
          </p:cNvPr>
          <p:cNvSpPr txBox="1"/>
          <p:nvPr/>
        </p:nvSpPr>
        <p:spPr>
          <a:xfrm>
            <a:off x="8759577" y="3874746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1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802E4158-0960-FD40-8E77-1678E6DDEF29}"/>
              </a:ext>
            </a:extLst>
          </p:cNvPr>
          <p:cNvSpPr txBox="1"/>
          <p:nvPr/>
        </p:nvSpPr>
        <p:spPr>
          <a:xfrm>
            <a:off x="8759577" y="4244078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3864A00F-81C4-A74A-93ED-5D17672FABAC}"/>
              </a:ext>
            </a:extLst>
          </p:cNvPr>
          <p:cNvSpPr txBox="1"/>
          <p:nvPr/>
        </p:nvSpPr>
        <p:spPr>
          <a:xfrm>
            <a:off x="10676011" y="424544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2E4CBB54-B39E-8F4E-9423-4C266746B3C1}"/>
              </a:ext>
            </a:extLst>
          </p:cNvPr>
          <p:cNvSpPr txBox="1"/>
          <p:nvPr/>
        </p:nvSpPr>
        <p:spPr>
          <a:xfrm>
            <a:off x="8759577" y="4712299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1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98363B28-380E-514C-BC0A-B5E8F34FD0B0}"/>
              </a:ext>
            </a:extLst>
          </p:cNvPr>
          <p:cNvSpPr txBox="1"/>
          <p:nvPr/>
        </p:nvSpPr>
        <p:spPr>
          <a:xfrm>
            <a:off x="8759577" y="5081631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7ABCB0F8-08B1-AB46-9BB1-4ABD963FE327}"/>
              </a:ext>
            </a:extLst>
          </p:cNvPr>
          <p:cNvSpPr txBox="1"/>
          <p:nvPr/>
        </p:nvSpPr>
        <p:spPr>
          <a:xfrm>
            <a:off x="10676011" y="50830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39" name="Flecha derecha 38">
            <a:extLst>
              <a:ext uri="{FF2B5EF4-FFF2-40B4-BE49-F238E27FC236}">
                <a16:creationId xmlns:a16="http://schemas.microsoft.com/office/drawing/2014/main" id="{AE7B2E17-1642-AB4A-B966-FA5D28C828C2}"/>
              </a:ext>
            </a:extLst>
          </p:cNvPr>
          <p:cNvSpPr/>
          <p:nvPr/>
        </p:nvSpPr>
        <p:spPr>
          <a:xfrm rot="1290108">
            <a:off x="7551282" y="4783843"/>
            <a:ext cx="1243310" cy="2602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0" name="Flecha derecha 39">
            <a:extLst>
              <a:ext uri="{FF2B5EF4-FFF2-40B4-BE49-F238E27FC236}">
                <a16:creationId xmlns:a16="http://schemas.microsoft.com/office/drawing/2014/main" id="{89002CA3-DB9B-3B43-B971-EA9096F33B3C}"/>
              </a:ext>
            </a:extLst>
          </p:cNvPr>
          <p:cNvSpPr/>
          <p:nvPr/>
        </p:nvSpPr>
        <p:spPr>
          <a:xfrm>
            <a:off x="7521147" y="4171503"/>
            <a:ext cx="1201874" cy="2019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41" name="c7_40_3" descr="c7_40_3">
            <a:hlinkClick r:id="" action="ppaction://media"/>
            <a:extLst>
              <a:ext uri="{FF2B5EF4-FFF2-40B4-BE49-F238E27FC236}">
                <a16:creationId xmlns:a16="http://schemas.microsoft.com/office/drawing/2014/main" id="{9E3755D9-BFBD-2E42-B581-C2C30FC8B00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26854" y="5566331"/>
            <a:ext cx="812800" cy="812800"/>
          </a:xfrm>
          <a:prstGeom prst="rect">
            <a:avLst/>
          </a:prstGeom>
        </p:spPr>
      </p:pic>
      <p:sp>
        <p:nvSpPr>
          <p:cNvPr id="42" name="CuadroTexto 41">
            <a:extLst>
              <a:ext uri="{FF2B5EF4-FFF2-40B4-BE49-F238E27FC236}">
                <a16:creationId xmlns:a16="http://schemas.microsoft.com/office/drawing/2014/main" id="{78CFF40F-BD1D-4D44-AEA4-EE18364BA470}"/>
              </a:ext>
            </a:extLst>
          </p:cNvPr>
          <p:cNvSpPr txBox="1"/>
          <p:nvPr/>
        </p:nvSpPr>
        <p:spPr>
          <a:xfrm>
            <a:off x="5492055" y="5619511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4232DF42-C32C-8D43-8345-BF994033F547}"/>
              </a:ext>
            </a:extLst>
          </p:cNvPr>
          <p:cNvSpPr txBox="1"/>
          <p:nvPr/>
        </p:nvSpPr>
        <p:spPr>
          <a:xfrm>
            <a:off x="5194608" y="5125728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1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B5E7A961-75A5-5B49-96D7-EF2F21A43117}"/>
              </a:ext>
            </a:extLst>
          </p:cNvPr>
          <p:cNvSpPr txBox="1"/>
          <p:nvPr/>
        </p:nvSpPr>
        <p:spPr>
          <a:xfrm>
            <a:off x="5492055" y="5988843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0A3ABE58-8CC0-FE4D-84AC-21C565857AB6}"/>
              </a:ext>
            </a:extLst>
          </p:cNvPr>
          <p:cNvSpPr txBox="1"/>
          <p:nvPr/>
        </p:nvSpPr>
        <p:spPr>
          <a:xfrm>
            <a:off x="7858185" y="5414824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1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79FD8B00-16F2-4742-A1F8-E2E93706873A}"/>
              </a:ext>
            </a:extLst>
          </p:cNvPr>
          <p:cNvSpPr txBox="1"/>
          <p:nvPr/>
        </p:nvSpPr>
        <p:spPr>
          <a:xfrm>
            <a:off x="7858185" y="5784156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gamma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FFFE9AFA-C9BC-E943-9AA2-E9CDA0A2343E}"/>
              </a:ext>
            </a:extLst>
          </p:cNvPr>
          <p:cNvSpPr txBox="1"/>
          <p:nvPr/>
        </p:nvSpPr>
        <p:spPr>
          <a:xfrm>
            <a:off x="9774619" y="5785525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484C03D0-4A35-DC42-92E4-084C8F0B574F}"/>
              </a:ext>
            </a:extLst>
          </p:cNvPr>
          <p:cNvSpPr txBox="1"/>
          <p:nvPr/>
        </p:nvSpPr>
        <p:spPr>
          <a:xfrm>
            <a:off x="7858185" y="6252377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1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BA6EA023-556E-B241-B681-A37C3025E044}"/>
              </a:ext>
            </a:extLst>
          </p:cNvPr>
          <p:cNvSpPr txBox="1"/>
          <p:nvPr/>
        </p:nvSpPr>
        <p:spPr>
          <a:xfrm>
            <a:off x="7858185" y="6621709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Alfa   beta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410E1C0E-62D4-1140-BC0C-C3FA3CE8B83F}"/>
              </a:ext>
            </a:extLst>
          </p:cNvPr>
          <p:cNvSpPr txBox="1"/>
          <p:nvPr/>
        </p:nvSpPr>
        <p:spPr>
          <a:xfrm>
            <a:off x="9774619" y="6623078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51" name="Flecha derecha 50">
            <a:extLst>
              <a:ext uri="{FF2B5EF4-FFF2-40B4-BE49-F238E27FC236}">
                <a16:creationId xmlns:a16="http://schemas.microsoft.com/office/drawing/2014/main" id="{535918EA-BA5D-5A4A-876E-ACD6A9D4558C}"/>
              </a:ext>
            </a:extLst>
          </p:cNvPr>
          <p:cNvSpPr/>
          <p:nvPr/>
        </p:nvSpPr>
        <p:spPr>
          <a:xfrm rot="1290108">
            <a:off x="6649890" y="6323921"/>
            <a:ext cx="1243310" cy="2602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2" name="Flecha derecha 51">
            <a:extLst>
              <a:ext uri="{FF2B5EF4-FFF2-40B4-BE49-F238E27FC236}">
                <a16:creationId xmlns:a16="http://schemas.microsoft.com/office/drawing/2014/main" id="{E0516044-4B9F-9945-A0A6-256BC3E3EEAC}"/>
              </a:ext>
            </a:extLst>
          </p:cNvPr>
          <p:cNvSpPr/>
          <p:nvPr/>
        </p:nvSpPr>
        <p:spPr>
          <a:xfrm>
            <a:off x="6619755" y="5711581"/>
            <a:ext cx="1201874" cy="2019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53" name="c7_40_4" descr="c7_40_4">
            <a:hlinkClick r:id="" action="ppaction://media"/>
            <a:extLst>
              <a:ext uri="{FF2B5EF4-FFF2-40B4-BE49-F238E27FC236}">
                <a16:creationId xmlns:a16="http://schemas.microsoft.com/office/drawing/2014/main" id="{D356253E-F560-0C4D-B420-1963B53B2BB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098672" y="592055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46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509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1440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5526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57315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BB2B6-A58D-E04B-B6E5-341EB997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367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Ejemplo de hash extensible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B81D7-B7A0-5849-BF88-44152BA9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807474-FFD8-464A-B7AF-1ED26FC5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6</a:t>
            </a:fld>
            <a:endParaRPr lang="es-AR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FCC0317C-5123-EE4E-81DD-552FA2F4BB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296938"/>
              </p:ext>
            </p:extLst>
          </p:nvPr>
        </p:nvGraphicFramePr>
        <p:xfrm>
          <a:off x="2278284" y="970027"/>
          <a:ext cx="857677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8385">
                  <a:extLst>
                    <a:ext uri="{9D8B030D-6E8A-4147-A177-3AD203B41FA5}">
                      <a16:colId xmlns:a16="http://schemas.microsoft.com/office/drawing/2014/main" val="2599957072"/>
                    </a:ext>
                  </a:extLst>
                </a:gridCol>
                <a:gridCol w="4288385">
                  <a:extLst>
                    <a:ext uri="{9D8B030D-6E8A-4147-A177-3AD203B41FA5}">
                      <a16:colId xmlns:a16="http://schemas.microsoft.com/office/drawing/2014/main" val="2945641193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 err="1"/>
                        <a:t>Epsilon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0111  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302832"/>
                  </a:ext>
                </a:extLst>
              </a:tr>
            </a:tbl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12FF581E-4108-D846-AD50-B8824AF3E5E8}"/>
              </a:ext>
            </a:extLst>
          </p:cNvPr>
          <p:cNvSpPr txBox="1"/>
          <p:nvPr/>
        </p:nvSpPr>
        <p:spPr>
          <a:xfrm>
            <a:off x="3830895" y="2178132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B900B35-0D5B-E642-8C55-2752E22943B8}"/>
              </a:ext>
            </a:extLst>
          </p:cNvPr>
          <p:cNvSpPr txBox="1"/>
          <p:nvPr/>
        </p:nvSpPr>
        <p:spPr>
          <a:xfrm>
            <a:off x="3533448" y="1684349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1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8FA557A-BC7E-3548-BACB-472210FEFBDA}"/>
              </a:ext>
            </a:extLst>
          </p:cNvPr>
          <p:cNvSpPr txBox="1"/>
          <p:nvPr/>
        </p:nvSpPr>
        <p:spPr>
          <a:xfrm>
            <a:off x="3830895" y="2547464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1F1509D-3A54-1C41-B451-284621B37B73}"/>
              </a:ext>
            </a:extLst>
          </p:cNvPr>
          <p:cNvSpPr txBox="1"/>
          <p:nvPr/>
        </p:nvSpPr>
        <p:spPr>
          <a:xfrm>
            <a:off x="6197025" y="1973445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AD5865E-BDA0-F243-B8B8-D9E4B7112411}"/>
              </a:ext>
            </a:extLst>
          </p:cNvPr>
          <p:cNvSpPr txBox="1"/>
          <p:nvPr/>
        </p:nvSpPr>
        <p:spPr>
          <a:xfrm>
            <a:off x="6197024" y="2357910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Gamma  epsilon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A1CCB07-3A56-FD4B-A991-9DC9CA9BFD46}"/>
              </a:ext>
            </a:extLst>
          </p:cNvPr>
          <p:cNvSpPr txBox="1"/>
          <p:nvPr/>
        </p:nvSpPr>
        <p:spPr>
          <a:xfrm>
            <a:off x="8403019" y="2344146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917F8C0-B17C-2444-88D8-0200D0D57EC5}"/>
              </a:ext>
            </a:extLst>
          </p:cNvPr>
          <p:cNvSpPr txBox="1"/>
          <p:nvPr/>
        </p:nvSpPr>
        <p:spPr>
          <a:xfrm>
            <a:off x="6197025" y="2810998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1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E0E27571-7297-8642-B798-3144D1A47D91}"/>
              </a:ext>
            </a:extLst>
          </p:cNvPr>
          <p:cNvSpPr txBox="1"/>
          <p:nvPr/>
        </p:nvSpPr>
        <p:spPr>
          <a:xfrm>
            <a:off x="6197025" y="3180330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Alfa   beta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D02E2E9-61E9-0A4C-A846-57D2896460DF}"/>
              </a:ext>
            </a:extLst>
          </p:cNvPr>
          <p:cNvSpPr txBox="1"/>
          <p:nvPr/>
        </p:nvSpPr>
        <p:spPr>
          <a:xfrm>
            <a:off x="8113459" y="3181699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16" name="Flecha derecha 15">
            <a:extLst>
              <a:ext uri="{FF2B5EF4-FFF2-40B4-BE49-F238E27FC236}">
                <a16:creationId xmlns:a16="http://schemas.microsoft.com/office/drawing/2014/main" id="{511400B6-7C20-134E-BAD5-DE17D6F4CA66}"/>
              </a:ext>
            </a:extLst>
          </p:cNvPr>
          <p:cNvSpPr/>
          <p:nvPr/>
        </p:nvSpPr>
        <p:spPr>
          <a:xfrm rot="1290108">
            <a:off x="4988730" y="2882542"/>
            <a:ext cx="1243310" cy="2602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7" name="Flecha derecha 16">
            <a:extLst>
              <a:ext uri="{FF2B5EF4-FFF2-40B4-BE49-F238E27FC236}">
                <a16:creationId xmlns:a16="http://schemas.microsoft.com/office/drawing/2014/main" id="{738C15A7-1954-DC4C-8CD1-E13E62F229E6}"/>
              </a:ext>
            </a:extLst>
          </p:cNvPr>
          <p:cNvSpPr/>
          <p:nvPr/>
        </p:nvSpPr>
        <p:spPr>
          <a:xfrm>
            <a:off x="4958595" y="2270202"/>
            <a:ext cx="1201874" cy="2019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8" name="c7_41" descr="c7_41">
            <a:hlinkClick r:id="" action="ppaction://media"/>
            <a:extLst>
              <a:ext uri="{FF2B5EF4-FFF2-40B4-BE49-F238E27FC236}">
                <a16:creationId xmlns:a16="http://schemas.microsoft.com/office/drawing/2014/main" id="{D96FBA25-F161-4647-8F13-9435566151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71884" y="2158111"/>
            <a:ext cx="812800" cy="812800"/>
          </a:xfrm>
          <a:prstGeom prst="rect">
            <a:avLst/>
          </a:prstGeom>
        </p:spPr>
      </p:pic>
      <p:graphicFrame>
        <p:nvGraphicFramePr>
          <p:cNvPr id="19" name="Tabla 18">
            <a:extLst>
              <a:ext uri="{FF2B5EF4-FFF2-40B4-BE49-F238E27FC236}">
                <a16:creationId xmlns:a16="http://schemas.microsoft.com/office/drawing/2014/main" id="{5B7767B6-E575-7541-A993-1BCF5D1B65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3812825"/>
              </p:ext>
            </p:extLst>
          </p:nvPr>
        </p:nvGraphicFramePr>
        <p:xfrm>
          <a:off x="2589212" y="3826113"/>
          <a:ext cx="857677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8385">
                  <a:extLst>
                    <a:ext uri="{9D8B030D-6E8A-4147-A177-3AD203B41FA5}">
                      <a16:colId xmlns:a16="http://schemas.microsoft.com/office/drawing/2014/main" val="2693879483"/>
                    </a:ext>
                  </a:extLst>
                </a:gridCol>
                <a:gridCol w="4288385">
                  <a:extLst>
                    <a:ext uri="{9D8B030D-6E8A-4147-A177-3AD203B41FA5}">
                      <a16:colId xmlns:a16="http://schemas.microsoft.com/office/drawing/2014/main" val="3048932575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Delta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1100  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5589915"/>
                  </a:ext>
                </a:extLst>
              </a:tr>
            </a:tbl>
          </a:graphicData>
        </a:graphic>
      </p:graphicFrame>
      <p:pic>
        <p:nvPicPr>
          <p:cNvPr id="20" name="c7_41_2" descr="c7_41_2">
            <a:hlinkClick r:id="" action="ppaction://media"/>
            <a:extLst>
              <a:ext uri="{FF2B5EF4-FFF2-40B4-BE49-F238E27FC236}">
                <a16:creationId xmlns:a16="http://schemas.microsoft.com/office/drawing/2014/main" id="{8DFCF923-0D25-E14B-B21D-3B4322D9E7E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69687" y="4319896"/>
            <a:ext cx="812800" cy="812800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CED76174-D0E4-D447-8710-8D516307FFCB}"/>
              </a:ext>
            </a:extLst>
          </p:cNvPr>
          <p:cNvSpPr txBox="1"/>
          <p:nvPr/>
        </p:nvSpPr>
        <p:spPr>
          <a:xfrm>
            <a:off x="1216564" y="4363053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F7E522F2-F91C-C141-A0B5-FDE4B13D1B44}"/>
              </a:ext>
            </a:extLst>
          </p:cNvPr>
          <p:cNvSpPr txBox="1"/>
          <p:nvPr/>
        </p:nvSpPr>
        <p:spPr>
          <a:xfrm>
            <a:off x="1216564" y="4732385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569B59BD-EB9D-314F-92E5-964F73F97643}"/>
              </a:ext>
            </a:extLst>
          </p:cNvPr>
          <p:cNvSpPr txBox="1"/>
          <p:nvPr/>
        </p:nvSpPr>
        <p:spPr>
          <a:xfrm>
            <a:off x="3132998" y="4733754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D5341BE-FCA0-704D-B1F9-C3B153F6EFE0}"/>
              </a:ext>
            </a:extLst>
          </p:cNvPr>
          <p:cNvSpPr txBox="1"/>
          <p:nvPr/>
        </p:nvSpPr>
        <p:spPr>
          <a:xfrm>
            <a:off x="1216564" y="5176551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320E9FB-C745-9446-B7DE-3A5ACFB3A54F}"/>
              </a:ext>
            </a:extLst>
          </p:cNvPr>
          <p:cNvSpPr txBox="1"/>
          <p:nvPr/>
        </p:nvSpPr>
        <p:spPr>
          <a:xfrm>
            <a:off x="1216564" y="5545883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E9331CFC-01DE-A44E-978C-CFF3237757CD}"/>
              </a:ext>
            </a:extLst>
          </p:cNvPr>
          <p:cNvSpPr txBox="1"/>
          <p:nvPr/>
        </p:nvSpPr>
        <p:spPr>
          <a:xfrm>
            <a:off x="3132998" y="5547252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BB33922E-FD4B-A447-9BCB-F292E2E94BF6}"/>
              </a:ext>
            </a:extLst>
          </p:cNvPr>
          <p:cNvSpPr txBox="1"/>
          <p:nvPr/>
        </p:nvSpPr>
        <p:spPr>
          <a:xfrm>
            <a:off x="5153184" y="4968009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2FA53FF4-B33C-E843-B1F8-DA1BF4AB808F}"/>
              </a:ext>
            </a:extLst>
          </p:cNvPr>
          <p:cNvSpPr txBox="1"/>
          <p:nvPr/>
        </p:nvSpPr>
        <p:spPr>
          <a:xfrm>
            <a:off x="4855737" y="4474226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2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0BE075AC-3EFC-B044-8D8B-5E3E15E0B5F6}"/>
              </a:ext>
            </a:extLst>
          </p:cNvPr>
          <p:cNvSpPr txBox="1"/>
          <p:nvPr/>
        </p:nvSpPr>
        <p:spPr>
          <a:xfrm>
            <a:off x="5153184" y="5337341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C4BC1537-F3FB-3549-BD8B-A43EC39A4CF2}"/>
              </a:ext>
            </a:extLst>
          </p:cNvPr>
          <p:cNvSpPr txBox="1"/>
          <p:nvPr/>
        </p:nvSpPr>
        <p:spPr>
          <a:xfrm>
            <a:off x="5172840" y="5713586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D7EC827E-D2E7-0A4A-BF5C-079F953EA5C2}"/>
              </a:ext>
            </a:extLst>
          </p:cNvPr>
          <p:cNvSpPr txBox="1"/>
          <p:nvPr/>
        </p:nvSpPr>
        <p:spPr>
          <a:xfrm>
            <a:off x="5172840" y="6082918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BF39492F-74CA-714C-9F06-382BC865B7FA}"/>
              </a:ext>
            </a:extLst>
          </p:cNvPr>
          <p:cNvSpPr txBox="1"/>
          <p:nvPr/>
        </p:nvSpPr>
        <p:spPr>
          <a:xfrm>
            <a:off x="7812297" y="5290513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A81C5F26-2638-9141-BA26-142CB6218318}"/>
              </a:ext>
            </a:extLst>
          </p:cNvPr>
          <p:cNvSpPr txBox="1"/>
          <p:nvPr/>
        </p:nvSpPr>
        <p:spPr>
          <a:xfrm>
            <a:off x="7812297" y="5659845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FE84D5AD-58D7-3C46-9C0C-2FCDDA6C089B}"/>
              </a:ext>
            </a:extLst>
          </p:cNvPr>
          <p:cNvSpPr txBox="1"/>
          <p:nvPr/>
        </p:nvSpPr>
        <p:spPr>
          <a:xfrm>
            <a:off x="9728731" y="5661214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A3E70FA5-8661-9A49-87AE-7ADC36E26673}"/>
              </a:ext>
            </a:extLst>
          </p:cNvPr>
          <p:cNvSpPr txBox="1"/>
          <p:nvPr/>
        </p:nvSpPr>
        <p:spPr>
          <a:xfrm>
            <a:off x="7812297" y="6104011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9E2F9D69-4EE8-7248-A42C-8736FFC01072}"/>
              </a:ext>
            </a:extLst>
          </p:cNvPr>
          <p:cNvSpPr txBox="1"/>
          <p:nvPr/>
        </p:nvSpPr>
        <p:spPr>
          <a:xfrm>
            <a:off x="7812297" y="6473343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E472D2F9-A23F-8844-8CD1-A2FFB8A03D87}"/>
              </a:ext>
            </a:extLst>
          </p:cNvPr>
          <p:cNvSpPr txBox="1"/>
          <p:nvPr/>
        </p:nvSpPr>
        <p:spPr>
          <a:xfrm>
            <a:off x="9728731" y="6474712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7E8580F4-1A33-6343-AD40-868530A597D7}"/>
              </a:ext>
            </a:extLst>
          </p:cNvPr>
          <p:cNvSpPr txBox="1"/>
          <p:nvPr/>
        </p:nvSpPr>
        <p:spPr>
          <a:xfrm>
            <a:off x="7812298" y="4423352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1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72808483-3C57-C04E-831A-D014543F9342}"/>
              </a:ext>
            </a:extLst>
          </p:cNvPr>
          <p:cNvSpPr txBox="1"/>
          <p:nvPr/>
        </p:nvSpPr>
        <p:spPr>
          <a:xfrm>
            <a:off x="7812297" y="4807817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Gamma  epsilon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4E44E60E-81D7-9B4E-ACD7-9AD7245189CC}"/>
              </a:ext>
            </a:extLst>
          </p:cNvPr>
          <p:cNvSpPr txBox="1"/>
          <p:nvPr/>
        </p:nvSpPr>
        <p:spPr>
          <a:xfrm>
            <a:off x="10018292" y="4794053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47" name="Flecha derecha 46">
            <a:extLst>
              <a:ext uri="{FF2B5EF4-FFF2-40B4-BE49-F238E27FC236}">
                <a16:creationId xmlns:a16="http://schemas.microsoft.com/office/drawing/2014/main" id="{474079B2-A296-2E4C-9037-95D05D9B4EAC}"/>
              </a:ext>
            </a:extLst>
          </p:cNvPr>
          <p:cNvSpPr/>
          <p:nvPr/>
        </p:nvSpPr>
        <p:spPr>
          <a:xfrm>
            <a:off x="6236472" y="4985041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8" name="Flecha derecha 47">
            <a:extLst>
              <a:ext uri="{FF2B5EF4-FFF2-40B4-BE49-F238E27FC236}">
                <a16:creationId xmlns:a16="http://schemas.microsoft.com/office/drawing/2014/main" id="{413285C4-CE33-864A-9B77-80A1E8772BCA}"/>
              </a:ext>
            </a:extLst>
          </p:cNvPr>
          <p:cNvSpPr/>
          <p:nvPr/>
        </p:nvSpPr>
        <p:spPr>
          <a:xfrm rot="20733829">
            <a:off x="6246189" y="5234383"/>
            <a:ext cx="1359297" cy="2501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9" name="Flecha derecha 48">
            <a:extLst>
              <a:ext uri="{FF2B5EF4-FFF2-40B4-BE49-F238E27FC236}">
                <a16:creationId xmlns:a16="http://schemas.microsoft.com/office/drawing/2014/main" id="{90444DB8-D3B3-4041-ABA1-3DCAD040307D}"/>
              </a:ext>
            </a:extLst>
          </p:cNvPr>
          <p:cNvSpPr/>
          <p:nvPr/>
        </p:nvSpPr>
        <p:spPr>
          <a:xfrm>
            <a:off x="6264123" y="5759059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0" name="Flecha derecha 49">
            <a:extLst>
              <a:ext uri="{FF2B5EF4-FFF2-40B4-BE49-F238E27FC236}">
                <a16:creationId xmlns:a16="http://schemas.microsoft.com/office/drawing/2014/main" id="{D9259848-6AA8-1E4D-A301-6F2B46F27D4F}"/>
              </a:ext>
            </a:extLst>
          </p:cNvPr>
          <p:cNvSpPr/>
          <p:nvPr/>
        </p:nvSpPr>
        <p:spPr>
          <a:xfrm rot="1335838">
            <a:off x="6297893" y="6335986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51" name="c7_41_3" descr="c7_41_3">
            <a:hlinkClick r:id="" action="ppaction://media"/>
            <a:extLst>
              <a:ext uri="{FF2B5EF4-FFF2-40B4-BE49-F238E27FC236}">
                <a16:creationId xmlns:a16="http://schemas.microsoft.com/office/drawing/2014/main" id="{8F6383F0-40CE-7549-BEDA-AE1739EC2B0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043600" y="573054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363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2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1052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6493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BB2B6-A58D-E04B-B6E5-341EB997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367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Ejemplo de hash extensible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B81D7-B7A0-5849-BF88-44152BA9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FD8742-867A-3B4B-86D9-DAD9A7BF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807474-FFD8-464A-B7AF-1ED26FC5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7</a:t>
            </a:fld>
            <a:endParaRPr lang="es-AR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4CFF335C-89C0-824B-92A9-9AD479B9D1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7033299"/>
              </p:ext>
            </p:extLst>
          </p:nvPr>
        </p:nvGraphicFramePr>
        <p:xfrm>
          <a:off x="2278284" y="970344"/>
          <a:ext cx="857677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8385">
                  <a:extLst>
                    <a:ext uri="{9D8B030D-6E8A-4147-A177-3AD203B41FA5}">
                      <a16:colId xmlns:a16="http://schemas.microsoft.com/office/drawing/2014/main" val="2899804245"/>
                    </a:ext>
                  </a:extLst>
                </a:gridCol>
                <a:gridCol w="4288385">
                  <a:extLst>
                    <a:ext uri="{9D8B030D-6E8A-4147-A177-3AD203B41FA5}">
                      <a16:colId xmlns:a16="http://schemas.microsoft.com/office/drawing/2014/main" val="2612213087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Alfa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0011  0011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405455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Beta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0110  0101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533841"/>
                  </a:ext>
                </a:extLst>
              </a:tr>
            </a:tbl>
          </a:graphicData>
        </a:graphic>
      </p:graphicFrame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298E8768-5457-534C-BAEF-3FA77EC424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646025"/>
              </p:ext>
            </p:extLst>
          </p:nvPr>
        </p:nvGraphicFramePr>
        <p:xfrm>
          <a:off x="2278284" y="1684983"/>
          <a:ext cx="857677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8385">
                  <a:extLst>
                    <a:ext uri="{9D8B030D-6E8A-4147-A177-3AD203B41FA5}">
                      <a16:colId xmlns:a16="http://schemas.microsoft.com/office/drawing/2014/main" val="2693879483"/>
                    </a:ext>
                  </a:extLst>
                </a:gridCol>
                <a:gridCol w="4288385">
                  <a:extLst>
                    <a:ext uri="{9D8B030D-6E8A-4147-A177-3AD203B41FA5}">
                      <a16:colId xmlns:a16="http://schemas.microsoft.com/office/drawing/2014/main" val="3048932575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Delta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1100  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5589915"/>
                  </a:ext>
                </a:extLst>
              </a:tr>
            </a:tbl>
          </a:graphicData>
        </a:graphic>
      </p:graphicFrame>
      <p:sp>
        <p:nvSpPr>
          <p:cNvPr id="9" name="CuadroTexto 8">
            <a:extLst>
              <a:ext uri="{FF2B5EF4-FFF2-40B4-BE49-F238E27FC236}">
                <a16:creationId xmlns:a16="http://schemas.microsoft.com/office/drawing/2014/main" id="{96594EA3-3D94-CD48-8BA6-183CD0B4CBDB}"/>
              </a:ext>
            </a:extLst>
          </p:cNvPr>
          <p:cNvSpPr txBox="1"/>
          <p:nvPr/>
        </p:nvSpPr>
        <p:spPr>
          <a:xfrm>
            <a:off x="3217704" y="3076022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2B07627-6DEE-F548-962B-6C6512BF2CFF}"/>
              </a:ext>
            </a:extLst>
          </p:cNvPr>
          <p:cNvSpPr txBox="1"/>
          <p:nvPr/>
        </p:nvSpPr>
        <p:spPr>
          <a:xfrm>
            <a:off x="2920257" y="2582239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2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721B3003-A01F-8548-A2E9-395BD5E2F908}"/>
              </a:ext>
            </a:extLst>
          </p:cNvPr>
          <p:cNvSpPr txBox="1"/>
          <p:nvPr/>
        </p:nvSpPr>
        <p:spPr>
          <a:xfrm>
            <a:off x="3217704" y="3445354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A492ABA-4D6A-3D47-AC78-814B2B00941E}"/>
              </a:ext>
            </a:extLst>
          </p:cNvPr>
          <p:cNvSpPr txBox="1"/>
          <p:nvPr/>
        </p:nvSpPr>
        <p:spPr>
          <a:xfrm>
            <a:off x="3237360" y="3821599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18BDE18-87B1-F74C-9F14-5D20953BB2B6}"/>
              </a:ext>
            </a:extLst>
          </p:cNvPr>
          <p:cNvSpPr txBox="1"/>
          <p:nvPr/>
        </p:nvSpPr>
        <p:spPr>
          <a:xfrm>
            <a:off x="3237360" y="4190931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E3557FAE-7CDE-E941-A4D6-3B6A0CBCB87E}"/>
              </a:ext>
            </a:extLst>
          </p:cNvPr>
          <p:cNvSpPr txBox="1"/>
          <p:nvPr/>
        </p:nvSpPr>
        <p:spPr>
          <a:xfrm>
            <a:off x="5876817" y="3398526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AA2CBDA-2FCB-9C46-B1B6-6B9A3E168488}"/>
              </a:ext>
            </a:extLst>
          </p:cNvPr>
          <p:cNvSpPr txBox="1"/>
          <p:nvPr/>
        </p:nvSpPr>
        <p:spPr>
          <a:xfrm>
            <a:off x="5876817" y="3767858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Beta delta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447EADC-BAA4-5346-AD12-FC00B33A10F6}"/>
              </a:ext>
            </a:extLst>
          </p:cNvPr>
          <p:cNvSpPr txBox="1"/>
          <p:nvPr/>
        </p:nvSpPr>
        <p:spPr>
          <a:xfrm>
            <a:off x="7793251" y="376922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5717674-9011-7A4D-BE2D-95FA1FBFF73B}"/>
              </a:ext>
            </a:extLst>
          </p:cNvPr>
          <p:cNvSpPr txBox="1"/>
          <p:nvPr/>
        </p:nvSpPr>
        <p:spPr>
          <a:xfrm>
            <a:off x="5876817" y="4212024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CCED613-2C8C-6A45-84F0-9B06EADF7A92}"/>
              </a:ext>
            </a:extLst>
          </p:cNvPr>
          <p:cNvSpPr txBox="1"/>
          <p:nvPr/>
        </p:nvSpPr>
        <p:spPr>
          <a:xfrm>
            <a:off x="5876817" y="4581356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Alfa 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ED752B7E-0684-F647-869E-06F640A6CCC5}"/>
              </a:ext>
            </a:extLst>
          </p:cNvPr>
          <p:cNvSpPr txBox="1"/>
          <p:nvPr/>
        </p:nvSpPr>
        <p:spPr>
          <a:xfrm>
            <a:off x="7793251" y="4582725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2085F83-1439-2146-9AC7-82C361F20524}"/>
              </a:ext>
            </a:extLst>
          </p:cNvPr>
          <p:cNvSpPr txBox="1"/>
          <p:nvPr/>
        </p:nvSpPr>
        <p:spPr>
          <a:xfrm>
            <a:off x="5876818" y="2531365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1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F74744C-033C-0C46-8418-B5125E8DCF7C}"/>
              </a:ext>
            </a:extLst>
          </p:cNvPr>
          <p:cNvSpPr txBox="1"/>
          <p:nvPr/>
        </p:nvSpPr>
        <p:spPr>
          <a:xfrm>
            <a:off x="5876817" y="2915830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Gamma  epsilon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D432B8BD-DF69-2840-82EE-3F52AD44CB40}"/>
              </a:ext>
            </a:extLst>
          </p:cNvPr>
          <p:cNvSpPr txBox="1"/>
          <p:nvPr/>
        </p:nvSpPr>
        <p:spPr>
          <a:xfrm>
            <a:off x="8082812" y="2902066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23" name="Flecha derecha 22">
            <a:extLst>
              <a:ext uri="{FF2B5EF4-FFF2-40B4-BE49-F238E27FC236}">
                <a16:creationId xmlns:a16="http://schemas.microsoft.com/office/drawing/2014/main" id="{AD0B0445-6ABE-0141-A26B-B2E31B902326}"/>
              </a:ext>
            </a:extLst>
          </p:cNvPr>
          <p:cNvSpPr/>
          <p:nvPr/>
        </p:nvSpPr>
        <p:spPr>
          <a:xfrm>
            <a:off x="4300992" y="3093054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4" name="Flecha derecha 23">
            <a:extLst>
              <a:ext uri="{FF2B5EF4-FFF2-40B4-BE49-F238E27FC236}">
                <a16:creationId xmlns:a16="http://schemas.microsoft.com/office/drawing/2014/main" id="{29E26B37-1BDC-9F49-AF0F-AB1F5A07F7D0}"/>
              </a:ext>
            </a:extLst>
          </p:cNvPr>
          <p:cNvSpPr/>
          <p:nvPr/>
        </p:nvSpPr>
        <p:spPr>
          <a:xfrm rot="20733829">
            <a:off x="4310709" y="3342396"/>
            <a:ext cx="1359297" cy="2501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5" name="Flecha derecha 24">
            <a:extLst>
              <a:ext uri="{FF2B5EF4-FFF2-40B4-BE49-F238E27FC236}">
                <a16:creationId xmlns:a16="http://schemas.microsoft.com/office/drawing/2014/main" id="{2F2EED52-DB34-BB4C-87CD-3DECE6877AAE}"/>
              </a:ext>
            </a:extLst>
          </p:cNvPr>
          <p:cNvSpPr/>
          <p:nvPr/>
        </p:nvSpPr>
        <p:spPr>
          <a:xfrm>
            <a:off x="4328643" y="3867072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6" name="Flecha derecha 25">
            <a:extLst>
              <a:ext uri="{FF2B5EF4-FFF2-40B4-BE49-F238E27FC236}">
                <a16:creationId xmlns:a16="http://schemas.microsoft.com/office/drawing/2014/main" id="{68D4ECB1-8356-1A47-9DAA-8E95A5635FD8}"/>
              </a:ext>
            </a:extLst>
          </p:cNvPr>
          <p:cNvSpPr/>
          <p:nvPr/>
        </p:nvSpPr>
        <p:spPr>
          <a:xfrm rot="1335838">
            <a:off x="4362413" y="4443999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27" name="c7_42" descr="c7_42">
            <a:hlinkClick r:id="" action="ppaction://media"/>
            <a:extLst>
              <a:ext uri="{FF2B5EF4-FFF2-40B4-BE49-F238E27FC236}">
                <a16:creationId xmlns:a16="http://schemas.microsoft.com/office/drawing/2014/main" id="{E9A0DDA2-F83F-C644-AF3D-5849DEF0CC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6652" y="512418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1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05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BB2B6-A58D-E04B-B6E5-341EB997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367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Ejemplo de hash extensible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B81D7-B7A0-5849-BF88-44152BA9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FD8742-867A-3B4B-86D9-DAD9A7BF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807474-FFD8-464A-B7AF-1ED26FC5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8</a:t>
            </a:fld>
            <a:endParaRPr lang="es-AR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A300911E-B14F-5544-A0B2-1CC8EFD137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5970552"/>
              </p:ext>
            </p:extLst>
          </p:nvPr>
        </p:nvGraphicFramePr>
        <p:xfrm>
          <a:off x="2357983" y="970344"/>
          <a:ext cx="857677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8385">
                  <a:extLst>
                    <a:ext uri="{9D8B030D-6E8A-4147-A177-3AD203B41FA5}">
                      <a16:colId xmlns:a16="http://schemas.microsoft.com/office/drawing/2014/main" val="1677982209"/>
                    </a:ext>
                  </a:extLst>
                </a:gridCol>
                <a:gridCol w="4288385">
                  <a:extLst>
                    <a:ext uri="{9D8B030D-6E8A-4147-A177-3AD203B41FA5}">
                      <a16:colId xmlns:a16="http://schemas.microsoft.com/office/drawing/2014/main" val="3897181956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Tita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 0001 0110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8181463"/>
                  </a:ext>
                </a:extLst>
              </a:tr>
            </a:tbl>
          </a:graphicData>
        </a:graphic>
      </p:graphicFrame>
      <p:sp>
        <p:nvSpPr>
          <p:cNvPr id="8" name="CuadroTexto 7">
            <a:extLst>
              <a:ext uri="{FF2B5EF4-FFF2-40B4-BE49-F238E27FC236}">
                <a16:creationId xmlns:a16="http://schemas.microsoft.com/office/drawing/2014/main" id="{7A4C04F3-8169-3647-9547-706A37C9B47E}"/>
              </a:ext>
            </a:extLst>
          </p:cNvPr>
          <p:cNvSpPr txBox="1"/>
          <p:nvPr/>
        </p:nvSpPr>
        <p:spPr>
          <a:xfrm>
            <a:off x="571767" y="1994100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B035977-8909-A74E-BEBF-1EF92671EFB6}"/>
              </a:ext>
            </a:extLst>
          </p:cNvPr>
          <p:cNvSpPr txBox="1"/>
          <p:nvPr/>
        </p:nvSpPr>
        <p:spPr>
          <a:xfrm>
            <a:off x="274320" y="1500317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2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FB2D2EA-77AA-5D49-A1B1-05092A94E10E}"/>
              </a:ext>
            </a:extLst>
          </p:cNvPr>
          <p:cNvSpPr txBox="1"/>
          <p:nvPr/>
        </p:nvSpPr>
        <p:spPr>
          <a:xfrm>
            <a:off x="571767" y="2363432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96D4A3B-2A78-7041-8130-88C790B48667}"/>
              </a:ext>
            </a:extLst>
          </p:cNvPr>
          <p:cNvSpPr txBox="1"/>
          <p:nvPr/>
        </p:nvSpPr>
        <p:spPr>
          <a:xfrm>
            <a:off x="591423" y="2739677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2C1CCC4-341A-6D43-93A1-F91F3336B7B2}"/>
              </a:ext>
            </a:extLst>
          </p:cNvPr>
          <p:cNvSpPr txBox="1"/>
          <p:nvPr/>
        </p:nvSpPr>
        <p:spPr>
          <a:xfrm>
            <a:off x="591423" y="3109009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FB3524C8-9175-5F48-ADBD-A0245ED42593}"/>
              </a:ext>
            </a:extLst>
          </p:cNvPr>
          <p:cNvSpPr txBox="1"/>
          <p:nvPr/>
        </p:nvSpPr>
        <p:spPr>
          <a:xfrm>
            <a:off x="3230880" y="2316604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09BEC25-4BFE-904A-B109-2BB7231E87CD}"/>
              </a:ext>
            </a:extLst>
          </p:cNvPr>
          <p:cNvSpPr txBox="1"/>
          <p:nvPr/>
        </p:nvSpPr>
        <p:spPr>
          <a:xfrm>
            <a:off x="3230880" y="2685936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Beta delta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89D0AEA-25B9-5E41-9621-878BC48FFCAC}"/>
              </a:ext>
            </a:extLst>
          </p:cNvPr>
          <p:cNvSpPr txBox="1"/>
          <p:nvPr/>
        </p:nvSpPr>
        <p:spPr>
          <a:xfrm>
            <a:off x="5147314" y="2687305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C20B3B1-BA6F-534F-BA92-82481F677A21}"/>
              </a:ext>
            </a:extLst>
          </p:cNvPr>
          <p:cNvSpPr txBox="1"/>
          <p:nvPr/>
        </p:nvSpPr>
        <p:spPr>
          <a:xfrm>
            <a:off x="3230880" y="3130102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A1F8080-0CEC-E745-BCE1-23CE03DB5436}"/>
              </a:ext>
            </a:extLst>
          </p:cNvPr>
          <p:cNvSpPr txBox="1"/>
          <p:nvPr/>
        </p:nvSpPr>
        <p:spPr>
          <a:xfrm>
            <a:off x="3230880" y="3499434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Alfa 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73509BF0-67CB-F449-B203-977D89DCBF21}"/>
              </a:ext>
            </a:extLst>
          </p:cNvPr>
          <p:cNvSpPr txBox="1"/>
          <p:nvPr/>
        </p:nvSpPr>
        <p:spPr>
          <a:xfrm>
            <a:off x="5147314" y="3500803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BB3CBC9B-814D-D940-A080-729A28A4D3AA}"/>
              </a:ext>
            </a:extLst>
          </p:cNvPr>
          <p:cNvSpPr txBox="1"/>
          <p:nvPr/>
        </p:nvSpPr>
        <p:spPr>
          <a:xfrm>
            <a:off x="3230881" y="1449443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1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0A7A1E5B-1480-FE4B-9FF9-23D54D59AE39}"/>
              </a:ext>
            </a:extLst>
          </p:cNvPr>
          <p:cNvSpPr txBox="1"/>
          <p:nvPr/>
        </p:nvSpPr>
        <p:spPr>
          <a:xfrm>
            <a:off x="3230880" y="1833908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Gamma  epsilon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E687D59-1CED-0B48-BEBB-18D06748EE54}"/>
              </a:ext>
            </a:extLst>
          </p:cNvPr>
          <p:cNvSpPr txBox="1"/>
          <p:nvPr/>
        </p:nvSpPr>
        <p:spPr>
          <a:xfrm>
            <a:off x="5436875" y="1820144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22" name="Flecha derecha 21">
            <a:extLst>
              <a:ext uri="{FF2B5EF4-FFF2-40B4-BE49-F238E27FC236}">
                <a16:creationId xmlns:a16="http://schemas.microsoft.com/office/drawing/2014/main" id="{A3176C3A-581A-2149-9F36-99F8015C173A}"/>
              </a:ext>
            </a:extLst>
          </p:cNvPr>
          <p:cNvSpPr/>
          <p:nvPr/>
        </p:nvSpPr>
        <p:spPr>
          <a:xfrm>
            <a:off x="1655055" y="2011132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3" name="Flecha derecha 22">
            <a:extLst>
              <a:ext uri="{FF2B5EF4-FFF2-40B4-BE49-F238E27FC236}">
                <a16:creationId xmlns:a16="http://schemas.microsoft.com/office/drawing/2014/main" id="{5805AA44-B2D1-A441-9041-1FB9ADBDCE18}"/>
              </a:ext>
            </a:extLst>
          </p:cNvPr>
          <p:cNvSpPr/>
          <p:nvPr/>
        </p:nvSpPr>
        <p:spPr>
          <a:xfrm rot="20733829">
            <a:off x="7807258" y="4454460"/>
            <a:ext cx="1359297" cy="2501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4" name="Flecha derecha 23">
            <a:extLst>
              <a:ext uri="{FF2B5EF4-FFF2-40B4-BE49-F238E27FC236}">
                <a16:creationId xmlns:a16="http://schemas.microsoft.com/office/drawing/2014/main" id="{013593C8-56DF-F644-8736-DD26DB377C2A}"/>
              </a:ext>
            </a:extLst>
          </p:cNvPr>
          <p:cNvSpPr/>
          <p:nvPr/>
        </p:nvSpPr>
        <p:spPr>
          <a:xfrm>
            <a:off x="1682706" y="2785150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5" name="Flecha derecha 24">
            <a:extLst>
              <a:ext uri="{FF2B5EF4-FFF2-40B4-BE49-F238E27FC236}">
                <a16:creationId xmlns:a16="http://schemas.microsoft.com/office/drawing/2014/main" id="{12A657C9-548F-B646-8F61-4EC334FEFD77}"/>
              </a:ext>
            </a:extLst>
          </p:cNvPr>
          <p:cNvSpPr/>
          <p:nvPr/>
        </p:nvSpPr>
        <p:spPr>
          <a:xfrm rot="1335838">
            <a:off x="1716476" y="3362077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8B95C9B9-1AE6-094B-AFE6-C95E977C5AC5}"/>
              </a:ext>
            </a:extLst>
          </p:cNvPr>
          <p:cNvSpPr txBox="1"/>
          <p:nvPr/>
        </p:nvSpPr>
        <p:spPr>
          <a:xfrm>
            <a:off x="8405630" y="1388694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6A040527-AFAE-AD4A-ABE8-B69C044735A1}"/>
              </a:ext>
            </a:extLst>
          </p:cNvPr>
          <p:cNvSpPr txBox="1"/>
          <p:nvPr/>
        </p:nvSpPr>
        <p:spPr>
          <a:xfrm>
            <a:off x="8405629" y="1773159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8159A05-120F-3A48-85EA-B3133D0B4F27}"/>
              </a:ext>
            </a:extLst>
          </p:cNvPr>
          <p:cNvSpPr txBox="1"/>
          <p:nvPr/>
        </p:nvSpPr>
        <p:spPr>
          <a:xfrm>
            <a:off x="10611624" y="1759395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8A149DEE-1320-0E4B-B4D1-7A805134B8D9}"/>
              </a:ext>
            </a:extLst>
          </p:cNvPr>
          <p:cNvSpPr txBox="1"/>
          <p:nvPr/>
        </p:nvSpPr>
        <p:spPr>
          <a:xfrm>
            <a:off x="8405630" y="2229250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014EF4B0-EC3A-5D46-8B30-F48C7FD87F52}"/>
              </a:ext>
            </a:extLst>
          </p:cNvPr>
          <p:cNvSpPr txBox="1"/>
          <p:nvPr/>
        </p:nvSpPr>
        <p:spPr>
          <a:xfrm>
            <a:off x="8405629" y="2613715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B7B94D7D-ADD4-474D-BD20-B79608CCA3BB}"/>
              </a:ext>
            </a:extLst>
          </p:cNvPr>
          <p:cNvSpPr txBox="1"/>
          <p:nvPr/>
        </p:nvSpPr>
        <p:spPr>
          <a:xfrm>
            <a:off x="10611624" y="2599951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3</a:t>
            </a:r>
          </a:p>
        </p:txBody>
      </p:sp>
      <p:pic>
        <p:nvPicPr>
          <p:cNvPr id="32" name="c7_43_1" descr="c7_43_1">
            <a:hlinkClick r:id="" action="ppaction://media"/>
            <a:extLst>
              <a:ext uri="{FF2B5EF4-FFF2-40B4-BE49-F238E27FC236}">
                <a16:creationId xmlns:a16="http://schemas.microsoft.com/office/drawing/2014/main" id="{E9C1B22C-6C55-2B40-A005-4895939056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376302" y="1848643"/>
            <a:ext cx="812800" cy="812800"/>
          </a:xfrm>
          <a:prstGeom prst="rect">
            <a:avLst/>
          </a:prstGeom>
        </p:spPr>
      </p:pic>
      <p:sp>
        <p:nvSpPr>
          <p:cNvPr id="36" name="CuadroTexto 35">
            <a:extLst>
              <a:ext uri="{FF2B5EF4-FFF2-40B4-BE49-F238E27FC236}">
                <a16:creationId xmlns:a16="http://schemas.microsoft.com/office/drawing/2014/main" id="{6A45D4BB-1CBF-8343-9231-F4C2F567A710}"/>
              </a:ext>
            </a:extLst>
          </p:cNvPr>
          <p:cNvSpPr txBox="1"/>
          <p:nvPr/>
        </p:nvSpPr>
        <p:spPr>
          <a:xfrm>
            <a:off x="6742931" y="4130093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560475F3-D615-AD4E-9DA4-7DD3EC05D195}"/>
              </a:ext>
            </a:extLst>
          </p:cNvPr>
          <p:cNvSpPr txBox="1"/>
          <p:nvPr/>
        </p:nvSpPr>
        <p:spPr>
          <a:xfrm>
            <a:off x="6445484" y="3636310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2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9E75D101-72A1-3640-9713-69D2298DBAC1}"/>
              </a:ext>
            </a:extLst>
          </p:cNvPr>
          <p:cNvSpPr txBox="1"/>
          <p:nvPr/>
        </p:nvSpPr>
        <p:spPr>
          <a:xfrm>
            <a:off x="6742931" y="4499425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2EA1DFA6-E59D-F84D-B946-4919DC0B58FD}"/>
              </a:ext>
            </a:extLst>
          </p:cNvPr>
          <p:cNvSpPr txBox="1"/>
          <p:nvPr/>
        </p:nvSpPr>
        <p:spPr>
          <a:xfrm>
            <a:off x="6762587" y="4875670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D6F22466-7FCE-A843-A4D9-9CE9F32CC2ED}"/>
              </a:ext>
            </a:extLst>
          </p:cNvPr>
          <p:cNvSpPr txBox="1"/>
          <p:nvPr/>
        </p:nvSpPr>
        <p:spPr>
          <a:xfrm>
            <a:off x="6762587" y="5245002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F50A3AE-190C-8442-B2ED-0B0D252AE158}"/>
              </a:ext>
            </a:extLst>
          </p:cNvPr>
          <p:cNvSpPr txBox="1"/>
          <p:nvPr/>
        </p:nvSpPr>
        <p:spPr>
          <a:xfrm>
            <a:off x="9254915" y="4606394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18C6A652-6A40-204C-A59C-1757139FCC5F}"/>
              </a:ext>
            </a:extLst>
          </p:cNvPr>
          <p:cNvSpPr txBox="1"/>
          <p:nvPr/>
        </p:nvSpPr>
        <p:spPr>
          <a:xfrm>
            <a:off x="9254915" y="4975726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Beta delta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D5B8969C-9AE3-5645-A2AE-81E452AB532C}"/>
              </a:ext>
            </a:extLst>
          </p:cNvPr>
          <p:cNvSpPr txBox="1"/>
          <p:nvPr/>
        </p:nvSpPr>
        <p:spPr>
          <a:xfrm>
            <a:off x="11171349" y="4977095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50924DFD-9865-C049-B8EE-7369514CBFC9}"/>
              </a:ext>
            </a:extLst>
          </p:cNvPr>
          <p:cNvSpPr txBox="1"/>
          <p:nvPr/>
        </p:nvSpPr>
        <p:spPr>
          <a:xfrm>
            <a:off x="9254915" y="5419892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E5534310-25AE-2C46-A225-1F0E0D4771BE}"/>
              </a:ext>
            </a:extLst>
          </p:cNvPr>
          <p:cNvSpPr txBox="1"/>
          <p:nvPr/>
        </p:nvSpPr>
        <p:spPr>
          <a:xfrm>
            <a:off x="9254915" y="5789224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Alfa 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C78B228C-E787-0648-B029-E25B96BBD285}"/>
              </a:ext>
            </a:extLst>
          </p:cNvPr>
          <p:cNvSpPr txBox="1"/>
          <p:nvPr/>
        </p:nvSpPr>
        <p:spPr>
          <a:xfrm>
            <a:off x="11171349" y="5790593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47" name="Flecha derecha 46">
            <a:extLst>
              <a:ext uri="{FF2B5EF4-FFF2-40B4-BE49-F238E27FC236}">
                <a16:creationId xmlns:a16="http://schemas.microsoft.com/office/drawing/2014/main" id="{3FF14C63-93B3-6B40-A9B8-7D01DB3B24D1}"/>
              </a:ext>
            </a:extLst>
          </p:cNvPr>
          <p:cNvSpPr/>
          <p:nvPr/>
        </p:nvSpPr>
        <p:spPr>
          <a:xfrm>
            <a:off x="7823327" y="5040835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8" name="Flecha derecha 47">
            <a:extLst>
              <a:ext uri="{FF2B5EF4-FFF2-40B4-BE49-F238E27FC236}">
                <a16:creationId xmlns:a16="http://schemas.microsoft.com/office/drawing/2014/main" id="{EC27422D-0A84-874A-AE61-A23501E79EEF}"/>
              </a:ext>
            </a:extLst>
          </p:cNvPr>
          <p:cNvSpPr/>
          <p:nvPr/>
        </p:nvSpPr>
        <p:spPr>
          <a:xfrm rot="1335838">
            <a:off x="7829948" y="5649077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F76BE475-AFB6-D943-AAEC-399DBDA5E016}"/>
              </a:ext>
            </a:extLst>
          </p:cNvPr>
          <p:cNvSpPr txBox="1"/>
          <p:nvPr/>
        </p:nvSpPr>
        <p:spPr>
          <a:xfrm>
            <a:off x="9196669" y="3066795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564DB35F-2452-F347-A5FA-3C160E04A449}"/>
              </a:ext>
            </a:extLst>
          </p:cNvPr>
          <p:cNvSpPr txBox="1"/>
          <p:nvPr/>
        </p:nvSpPr>
        <p:spPr>
          <a:xfrm>
            <a:off x="9196668" y="3451260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B2E954D7-2876-3C4F-B4D4-ABEF40661045}"/>
              </a:ext>
            </a:extLst>
          </p:cNvPr>
          <p:cNvSpPr txBox="1"/>
          <p:nvPr/>
        </p:nvSpPr>
        <p:spPr>
          <a:xfrm>
            <a:off x="11402663" y="3437496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332646F6-9248-004C-9036-D4B6EEDA0EB3}"/>
              </a:ext>
            </a:extLst>
          </p:cNvPr>
          <p:cNvSpPr txBox="1"/>
          <p:nvPr/>
        </p:nvSpPr>
        <p:spPr>
          <a:xfrm>
            <a:off x="9196669" y="3907351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93A9C1C6-C5FB-494A-B05C-C4BF1756D8A0}"/>
              </a:ext>
            </a:extLst>
          </p:cNvPr>
          <p:cNvSpPr txBox="1"/>
          <p:nvPr/>
        </p:nvSpPr>
        <p:spPr>
          <a:xfrm>
            <a:off x="9196668" y="4291816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66A44B8A-F948-CE4A-9BAF-D5D6FEDB108B}"/>
              </a:ext>
            </a:extLst>
          </p:cNvPr>
          <p:cNvSpPr txBox="1"/>
          <p:nvPr/>
        </p:nvSpPr>
        <p:spPr>
          <a:xfrm>
            <a:off x="11402663" y="4278052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3</a:t>
            </a:r>
          </a:p>
        </p:txBody>
      </p:sp>
      <p:sp>
        <p:nvSpPr>
          <p:cNvPr id="55" name="Flecha derecha 54">
            <a:extLst>
              <a:ext uri="{FF2B5EF4-FFF2-40B4-BE49-F238E27FC236}">
                <a16:creationId xmlns:a16="http://schemas.microsoft.com/office/drawing/2014/main" id="{A7C2F677-1A23-8848-89F8-F8B033FD6854}"/>
              </a:ext>
            </a:extLst>
          </p:cNvPr>
          <p:cNvSpPr/>
          <p:nvPr/>
        </p:nvSpPr>
        <p:spPr>
          <a:xfrm rot="20733829">
            <a:off x="1664773" y="2366862"/>
            <a:ext cx="1359297" cy="2501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7" name="Flecha derecha 56">
            <a:extLst>
              <a:ext uri="{FF2B5EF4-FFF2-40B4-BE49-F238E27FC236}">
                <a16:creationId xmlns:a16="http://schemas.microsoft.com/office/drawing/2014/main" id="{49A46ECD-0891-C74F-AE1C-CD5B8DA1EC40}"/>
              </a:ext>
            </a:extLst>
          </p:cNvPr>
          <p:cNvSpPr/>
          <p:nvPr/>
        </p:nvSpPr>
        <p:spPr>
          <a:xfrm rot="20733829">
            <a:off x="7843573" y="3907511"/>
            <a:ext cx="1359297" cy="2501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58" name="c7_44_2" descr="c7_44_2">
            <a:hlinkClick r:id="" action="ppaction://media"/>
            <a:extLst>
              <a:ext uri="{FF2B5EF4-FFF2-40B4-BE49-F238E27FC236}">
                <a16:creationId xmlns:a16="http://schemas.microsoft.com/office/drawing/2014/main" id="{2B0AC42C-F1CB-614F-8186-F95BF3D5E8A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06372" y="4653936"/>
            <a:ext cx="812800" cy="812800"/>
          </a:xfrm>
          <a:prstGeom prst="rect">
            <a:avLst/>
          </a:prstGeom>
        </p:spPr>
      </p:pic>
      <p:pic>
        <p:nvPicPr>
          <p:cNvPr id="59" name="c7_43_3" descr="c7_43_3">
            <a:hlinkClick r:id="" action="ppaction://media"/>
            <a:extLst>
              <a:ext uri="{FF2B5EF4-FFF2-40B4-BE49-F238E27FC236}">
                <a16:creationId xmlns:a16="http://schemas.microsoft.com/office/drawing/2014/main" id="{A8C81AB2-5673-1D45-A090-C27220A421F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5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70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8042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8963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BB2B6-A58D-E04B-B6E5-341EB9973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367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Ejemplo de hash extensible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DB81D7-B7A0-5849-BF88-44152BA9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FD8742-867A-3B4B-86D9-DAD9A7BF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807474-FFD8-464A-B7AF-1ED26FC5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9</a:t>
            </a:fld>
            <a:endParaRPr lang="es-AR"/>
          </a:p>
        </p:txBody>
      </p:sp>
      <p:sp>
        <p:nvSpPr>
          <p:cNvPr id="8" name="Flecha derecha 7">
            <a:extLst>
              <a:ext uri="{FF2B5EF4-FFF2-40B4-BE49-F238E27FC236}">
                <a16:creationId xmlns:a16="http://schemas.microsoft.com/office/drawing/2014/main" id="{04B47C46-2FCA-B64F-898A-21CD845727EA}"/>
              </a:ext>
            </a:extLst>
          </p:cNvPr>
          <p:cNvSpPr/>
          <p:nvPr/>
        </p:nvSpPr>
        <p:spPr>
          <a:xfrm rot="20733829">
            <a:off x="2930458" y="2793300"/>
            <a:ext cx="1359297" cy="2501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45FF86A-6B26-8F4A-8E5D-E22DF8509A6B}"/>
              </a:ext>
            </a:extLst>
          </p:cNvPr>
          <p:cNvSpPr txBox="1"/>
          <p:nvPr/>
        </p:nvSpPr>
        <p:spPr>
          <a:xfrm>
            <a:off x="1866131" y="2468933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97BAE79-6EBF-444A-A807-BFBE55076552}"/>
              </a:ext>
            </a:extLst>
          </p:cNvPr>
          <p:cNvSpPr txBox="1"/>
          <p:nvPr/>
        </p:nvSpPr>
        <p:spPr>
          <a:xfrm>
            <a:off x="1568684" y="1975150"/>
            <a:ext cx="2956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Tabla  --&gt; nro bits = 2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C1E464D-EAC4-6348-BE66-720D4D7E63CA}"/>
              </a:ext>
            </a:extLst>
          </p:cNvPr>
          <p:cNvSpPr txBox="1"/>
          <p:nvPr/>
        </p:nvSpPr>
        <p:spPr>
          <a:xfrm>
            <a:off x="1866131" y="2838265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392606A-B347-D247-955B-FA006BD3613F}"/>
              </a:ext>
            </a:extLst>
          </p:cNvPr>
          <p:cNvSpPr txBox="1"/>
          <p:nvPr/>
        </p:nvSpPr>
        <p:spPr>
          <a:xfrm>
            <a:off x="1885787" y="3214510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01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279AC9A-43E2-C04E-B633-3A6200F7919D}"/>
              </a:ext>
            </a:extLst>
          </p:cNvPr>
          <p:cNvSpPr txBox="1"/>
          <p:nvPr/>
        </p:nvSpPr>
        <p:spPr>
          <a:xfrm>
            <a:off x="1885787" y="3583842"/>
            <a:ext cx="1024184" cy="36933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100000">
                <a:schemeClr val="accent5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11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933A603-56A8-CC4D-9B9D-66037CDBE28F}"/>
              </a:ext>
            </a:extLst>
          </p:cNvPr>
          <p:cNvSpPr txBox="1"/>
          <p:nvPr/>
        </p:nvSpPr>
        <p:spPr>
          <a:xfrm>
            <a:off x="4378115" y="2945234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9312626-504A-AA45-B373-05DF0CADE283}"/>
              </a:ext>
            </a:extLst>
          </p:cNvPr>
          <p:cNvSpPr txBox="1"/>
          <p:nvPr/>
        </p:nvSpPr>
        <p:spPr>
          <a:xfrm>
            <a:off x="4378115" y="3314566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Beta delta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7CF85F6-4BD0-B344-BC15-928C22839A29}"/>
              </a:ext>
            </a:extLst>
          </p:cNvPr>
          <p:cNvSpPr txBox="1"/>
          <p:nvPr/>
        </p:nvSpPr>
        <p:spPr>
          <a:xfrm>
            <a:off x="6294549" y="3315935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1F96245-35FB-1F4A-BC65-CF85B3AA6E21}"/>
              </a:ext>
            </a:extLst>
          </p:cNvPr>
          <p:cNvSpPr txBox="1"/>
          <p:nvPr/>
        </p:nvSpPr>
        <p:spPr>
          <a:xfrm>
            <a:off x="4378115" y="3758732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2F71F79-2E6A-7C44-B0A9-F3163F1C2DF7}"/>
              </a:ext>
            </a:extLst>
          </p:cNvPr>
          <p:cNvSpPr txBox="1"/>
          <p:nvPr/>
        </p:nvSpPr>
        <p:spPr>
          <a:xfrm>
            <a:off x="4378115" y="4128064"/>
            <a:ext cx="1879878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Alfa  </a:t>
            </a:r>
            <a:r>
              <a:rPr lang="es-AR" dirty="0">
                <a:highlight>
                  <a:srgbClr val="FFFF00"/>
                </a:highlight>
              </a:rPr>
              <a:t>omega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D10B854F-4B99-D04A-8D36-658B1A1D388C}"/>
              </a:ext>
            </a:extLst>
          </p:cNvPr>
          <p:cNvSpPr txBox="1"/>
          <p:nvPr/>
        </p:nvSpPr>
        <p:spPr>
          <a:xfrm>
            <a:off x="6294549" y="4129433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20" name="Flecha derecha 19">
            <a:extLst>
              <a:ext uri="{FF2B5EF4-FFF2-40B4-BE49-F238E27FC236}">
                <a16:creationId xmlns:a16="http://schemas.microsoft.com/office/drawing/2014/main" id="{6CA9AE6E-A86C-424C-859C-8D73B5B305A8}"/>
              </a:ext>
            </a:extLst>
          </p:cNvPr>
          <p:cNvSpPr/>
          <p:nvPr/>
        </p:nvSpPr>
        <p:spPr>
          <a:xfrm>
            <a:off x="2946527" y="3379675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1" name="Flecha derecha 20">
            <a:extLst>
              <a:ext uri="{FF2B5EF4-FFF2-40B4-BE49-F238E27FC236}">
                <a16:creationId xmlns:a16="http://schemas.microsoft.com/office/drawing/2014/main" id="{FB05F83E-FCD4-0940-9C1F-A1B36EC00A7D}"/>
              </a:ext>
            </a:extLst>
          </p:cNvPr>
          <p:cNvSpPr/>
          <p:nvPr/>
        </p:nvSpPr>
        <p:spPr>
          <a:xfrm rot="1335838">
            <a:off x="2953148" y="3987917"/>
            <a:ext cx="1359297" cy="2325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17E62AF-1EF4-2346-A52E-1CF54A59B609}"/>
              </a:ext>
            </a:extLst>
          </p:cNvPr>
          <p:cNvSpPr txBox="1"/>
          <p:nvPr/>
        </p:nvSpPr>
        <p:spPr>
          <a:xfrm>
            <a:off x="4319869" y="1405635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8B34F2F4-9857-F741-BFFC-DF24B6DACDCF}"/>
              </a:ext>
            </a:extLst>
          </p:cNvPr>
          <p:cNvSpPr txBox="1"/>
          <p:nvPr/>
        </p:nvSpPr>
        <p:spPr>
          <a:xfrm>
            <a:off x="4319868" y="1790100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Epsilon  </a:t>
            </a:r>
            <a:r>
              <a:rPr lang="es-AR" dirty="0">
                <a:highlight>
                  <a:srgbClr val="FFFF00"/>
                </a:highlight>
              </a:rPr>
              <a:t>pi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88E5569F-BFF4-1B4B-8AA0-16F913488936}"/>
              </a:ext>
            </a:extLst>
          </p:cNvPr>
          <p:cNvSpPr txBox="1"/>
          <p:nvPr/>
        </p:nvSpPr>
        <p:spPr>
          <a:xfrm>
            <a:off x="6525863" y="1776336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F9C74A8-0809-D846-8BB9-2371E8F66FE8}"/>
              </a:ext>
            </a:extLst>
          </p:cNvPr>
          <p:cNvSpPr txBox="1"/>
          <p:nvPr/>
        </p:nvSpPr>
        <p:spPr>
          <a:xfrm>
            <a:off x="4319869" y="2246191"/>
            <a:ext cx="39624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F57B9F36-17F8-CB48-9B97-0A4E111D8B3E}"/>
              </a:ext>
            </a:extLst>
          </p:cNvPr>
          <p:cNvSpPr txBox="1"/>
          <p:nvPr/>
        </p:nvSpPr>
        <p:spPr>
          <a:xfrm>
            <a:off x="4319868" y="2630656"/>
            <a:ext cx="2139255" cy="3693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wrap="square" rtlCol="0">
            <a:spAutoFit/>
          </a:bodyPr>
          <a:lstStyle/>
          <a:p>
            <a:r>
              <a:rPr lang="es-AR" dirty="0"/>
              <a:t>Tita  gamma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92112D70-2AAB-D34E-B9F3-00B4AD2545B8}"/>
              </a:ext>
            </a:extLst>
          </p:cNvPr>
          <p:cNvSpPr txBox="1"/>
          <p:nvPr/>
        </p:nvSpPr>
        <p:spPr>
          <a:xfrm>
            <a:off x="6525863" y="2616892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Nodo 3</a:t>
            </a:r>
          </a:p>
        </p:txBody>
      </p:sp>
      <p:sp>
        <p:nvSpPr>
          <p:cNvPr id="28" name="Flecha derecha 27">
            <a:extLst>
              <a:ext uri="{FF2B5EF4-FFF2-40B4-BE49-F238E27FC236}">
                <a16:creationId xmlns:a16="http://schemas.microsoft.com/office/drawing/2014/main" id="{76AF63E2-BA68-9B44-AE81-6400CE7C7C65}"/>
              </a:ext>
            </a:extLst>
          </p:cNvPr>
          <p:cNvSpPr/>
          <p:nvPr/>
        </p:nvSpPr>
        <p:spPr>
          <a:xfrm rot="20733829">
            <a:off x="2966773" y="2246351"/>
            <a:ext cx="1359297" cy="2501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0A0A61DE-4816-3C46-9465-1DFF4DB788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420977"/>
              </p:ext>
            </p:extLst>
          </p:nvPr>
        </p:nvGraphicFramePr>
        <p:xfrm>
          <a:off x="2357983" y="626589"/>
          <a:ext cx="857677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8385">
                  <a:extLst>
                    <a:ext uri="{9D8B030D-6E8A-4147-A177-3AD203B41FA5}">
                      <a16:colId xmlns:a16="http://schemas.microsoft.com/office/drawing/2014/main" val="3109752133"/>
                    </a:ext>
                  </a:extLst>
                </a:gridCol>
                <a:gridCol w="4288385">
                  <a:extLst>
                    <a:ext uri="{9D8B030D-6E8A-4147-A177-3AD203B41FA5}">
                      <a16:colId xmlns:a16="http://schemas.microsoft.com/office/drawing/2014/main" val="786911966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Omega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 1111  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8274085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0000  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804443"/>
                  </a:ext>
                </a:extLst>
              </a:tr>
            </a:tbl>
          </a:graphicData>
        </a:graphic>
      </p:graphicFrame>
      <p:pic>
        <p:nvPicPr>
          <p:cNvPr id="29" name="c7_44" descr="c7_44">
            <a:hlinkClick r:id="" action="ppaction://media"/>
            <a:extLst>
              <a:ext uri="{FF2B5EF4-FFF2-40B4-BE49-F238E27FC236}">
                <a16:creationId xmlns:a16="http://schemas.microsoft.com/office/drawing/2014/main" id="{3B461FE9-537D-8B4E-B523-304E454420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718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45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spiral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12824</TotalTime>
  <Words>1178</Words>
  <Application>Microsoft Office PowerPoint</Application>
  <PresentationFormat>Panorámica</PresentationFormat>
  <Paragraphs>438</Paragraphs>
  <Slides>15</Slides>
  <Notes>0</Notes>
  <HiddenSlides>0</HiddenSlides>
  <MMClips>22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</vt:lpstr>
      <vt:lpstr>Wingdings</vt:lpstr>
      <vt:lpstr>Wingdings 3</vt:lpstr>
      <vt:lpstr>Espiral</vt:lpstr>
      <vt:lpstr>Hashing (Dispersión)  espacio dinámico</vt:lpstr>
      <vt:lpstr>Hashing (Dispersión)  espacio dinámico</vt:lpstr>
      <vt:lpstr>Hashing (Dispersión)  espacio dinámico  (ejemplo</vt:lpstr>
      <vt:lpstr>Ejemplo de hash extensible</vt:lpstr>
      <vt:lpstr>Ejemplo de hash extensible</vt:lpstr>
      <vt:lpstr>Ejemplo de hash extensible</vt:lpstr>
      <vt:lpstr>Ejemplo de hash extensible</vt:lpstr>
      <vt:lpstr>Ejemplo de hash extensible</vt:lpstr>
      <vt:lpstr>Ejemplo de hash extensible</vt:lpstr>
      <vt:lpstr>Ejemplo de hash extensible</vt:lpstr>
      <vt:lpstr>Ejemplo de hash extensible</vt:lpstr>
      <vt:lpstr>Ejemplo de hash extensible</vt:lpstr>
      <vt:lpstr>Ejemplo de hash extensible</vt:lpstr>
      <vt:lpstr>Elección de organización</vt:lpstr>
      <vt:lpstr>Elección de organización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las Bases de Datos</dc:title>
  <dc:creator>Pampa</dc:creator>
  <cp:lastModifiedBy>Gonzalo Gil</cp:lastModifiedBy>
  <cp:revision>150</cp:revision>
  <dcterms:created xsi:type="dcterms:W3CDTF">2014-08-28T15:33:23Z</dcterms:created>
  <dcterms:modified xsi:type="dcterms:W3CDTF">2025-09-22T19:32:41Z</dcterms:modified>
</cp:coreProperties>
</file>

<file path=docProps/thumbnail.jpeg>
</file>